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38" r:id="rId2"/>
    <p:sldId id="257" r:id="rId3"/>
    <p:sldId id="5009" r:id="rId4"/>
    <p:sldId id="260" r:id="rId5"/>
    <p:sldId id="5102" r:id="rId6"/>
    <p:sldId id="319" r:id="rId7"/>
    <p:sldId id="266" r:id="rId8"/>
    <p:sldId id="320" r:id="rId9"/>
    <p:sldId id="264"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7" r:id="rId47"/>
    <p:sldId id="308" r:id="rId48"/>
    <p:sldId id="309" r:id="rId49"/>
    <p:sldId id="310" r:id="rId50"/>
    <p:sldId id="311" r:id="rId51"/>
    <p:sldId id="312" r:id="rId52"/>
    <p:sldId id="313" r:id="rId53"/>
    <p:sldId id="314" r:id="rId54"/>
    <p:sldId id="315" r:id="rId55"/>
    <p:sldId id="317" r:id="rId56"/>
    <p:sldId id="318" r:id="rId57"/>
    <p:sldId id="26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1502"/>
    <a:srgbClr val="702224"/>
    <a:srgbClr val="B69E60"/>
    <a:srgbClr val="E2D8C0"/>
    <a:srgbClr val="C18B8F"/>
    <a:srgbClr val="5C1C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58" autoAdjust="0"/>
    <p:restoredTop sz="94660"/>
  </p:normalViewPr>
  <p:slideViewPr>
    <p:cSldViewPr snapToGrid="0" showGuides="1">
      <p:cViewPr varScale="1">
        <p:scale>
          <a:sx n="105" d="100"/>
          <a:sy n="105" d="100"/>
        </p:scale>
        <p:origin x="651" y="5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1BB2DA-E17E-4955-B0D4-945A3FD8F5A6}"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CDC33-0228-4F00-B06B-EE3F596BFFD2}" type="slidenum">
              <a:rPr lang="en-US" smtClean="0"/>
              <a:t>‹#›</a:t>
            </a:fld>
            <a:endParaRPr lang="en-US"/>
          </a:p>
        </p:txBody>
      </p:sp>
    </p:spTree>
    <p:extLst>
      <p:ext uri="{BB962C8B-B14F-4D97-AF65-F5344CB8AC3E}">
        <p14:creationId xmlns:p14="http://schemas.microsoft.com/office/powerpoint/2010/main" val="2413030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8466ED0-7185-773A-987F-570711342F46}"/>
              </a:ext>
            </a:extLst>
          </p:cNvPr>
          <p:cNvGrpSpPr/>
          <p:nvPr userDrawn="1"/>
        </p:nvGrpSpPr>
        <p:grpSpPr>
          <a:xfrm>
            <a:off x="963597" y="6406648"/>
            <a:ext cx="782494" cy="451352"/>
            <a:chOff x="5678042" y="3187254"/>
            <a:chExt cx="833914" cy="481012"/>
          </a:xfrm>
        </p:grpSpPr>
        <p:grpSp>
          <p:nvGrpSpPr>
            <p:cNvPr id="8" name="Graphic 5">
              <a:extLst>
                <a:ext uri="{FF2B5EF4-FFF2-40B4-BE49-F238E27FC236}">
                  <a16:creationId xmlns:a16="http://schemas.microsoft.com/office/drawing/2014/main" id="{48E2BFF0-8FB0-94EB-DA7A-46DC78021656}"/>
                </a:ext>
              </a:extLst>
            </p:cNvPr>
            <p:cNvGrpSpPr/>
            <p:nvPr/>
          </p:nvGrpSpPr>
          <p:grpSpPr>
            <a:xfrm>
              <a:off x="5987224" y="3187254"/>
              <a:ext cx="215550" cy="481012"/>
              <a:chOff x="5987224" y="3187254"/>
              <a:chExt cx="215550" cy="481012"/>
            </a:xfrm>
            <a:noFill/>
          </p:grpSpPr>
          <p:sp>
            <p:nvSpPr>
              <p:cNvPr id="13" name="Freeform: Shape 12">
                <a:extLst>
                  <a:ext uri="{FF2B5EF4-FFF2-40B4-BE49-F238E27FC236}">
                    <a16:creationId xmlns:a16="http://schemas.microsoft.com/office/drawing/2014/main" id="{1C385233-9CD7-9D2B-50F4-C440DD1C3F0C}"/>
                  </a:ext>
                </a:extLst>
              </p:cNvPr>
              <p:cNvSpPr/>
              <p:nvPr/>
            </p:nvSpPr>
            <p:spPr>
              <a:xfrm>
                <a:off x="5987224" y="3564540"/>
                <a:ext cx="9525" cy="103727"/>
              </a:xfrm>
              <a:custGeom>
                <a:avLst/>
                <a:gdLst>
                  <a:gd name="connsiteX0" fmla="*/ 0 w 9525"/>
                  <a:gd name="connsiteY0" fmla="*/ 103727 h 103727"/>
                  <a:gd name="connsiteX1" fmla="*/ 0 w 9525"/>
                  <a:gd name="connsiteY1" fmla="*/ 0 h 103727"/>
                </a:gdLst>
                <a:ahLst/>
                <a:cxnLst>
                  <a:cxn ang="0">
                    <a:pos x="connsiteX0" y="connsiteY0"/>
                  </a:cxn>
                  <a:cxn ang="0">
                    <a:pos x="connsiteX1" y="connsiteY1"/>
                  </a:cxn>
                </a:cxnLst>
                <a:rect l="l" t="t" r="r" b="b"/>
                <a:pathLst>
                  <a:path w="9525" h="103727">
                    <a:moveTo>
                      <a:pt x="0" y="103727"/>
                    </a:moveTo>
                    <a:lnTo>
                      <a:pt x="0" y="0"/>
                    </a:lnTo>
                  </a:path>
                </a:pathLst>
              </a:custGeom>
              <a:ln w="12700" cap="flat">
                <a:solidFill>
                  <a:srgbClr val="7A1502"/>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9D13A31-FC99-8341-9399-DF3A81D392F7}"/>
                  </a:ext>
                </a:extLst>
              </p:cNvPr>
              <p:cNvSpPr/>
              <p:nvPr/>
            </p:nvSpPr>
            <p:spPr>
              <a:xfrm>
                <a:off x="6094952" y="3456526"/>
                <a:ext cx="107822" cy="211740"/>
              </a:xfrm>
              <a:custGeom>
                <a:avLst/>
                <a:gdLst>
                  <a:gd name="connsiteX0" fmla="*/ 0 w 107822"/>
                  <a:gd name="connsiteY0" fmla="*/ 0 h 211740"/>
                  <a:gd name="connsiteX1" fmla="*/ 107823 w 107822"/>
                  <a:gd name="connsiteY1" fmla="*/ 108014 h 211740"/>
                  <a:gd name="connsiteX2" fmla="*/ 107823 w 107822"/>
                  <a:gd name="connsiteY2" fmla="*/ 108014 h 211740"/>
                  <a:gd name="connsiteX3" fmla="*/ 107823 w 107822"/>
                  <a:gd name="connsiteY3" fmla="*/ 108014 h 211740"/>
                  <a:gd name="connsiteX4" fmla="*/ 107823 w 107822"/>
                  <a:gd name="connsiteY4" fmla="*/ 211741 h 21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2" h="211740">
                    <a:moveTo>
                      <a:pt x="0" y="0"/>
                    </a:moveTo>
                    <a:lnTo>
                      <a:pt x="107823" y="108014"/>
                    </a:lnTo>
                    <a:lnTo>
                      <a:pt x="107823" y="108014"/>
                    </a:lnTo>
                    <a:lnTo>
                      <a:pt x="107823" y="108014"/>
                    </a:lnTo>
                    <a:lnTo>
                      <a:pt x="107823" y="211741"/>
                    </a:lnTo>
                  </a:path>
                </a:pathLst>
              </a:custGeom>
              <a:noFill/>
              <a:ln w="12700" cap="flat">
                <a:solidFill>
                  <a:srgbClr val="7A1502"/>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C9213FF-C162-19C4-4468-8988A14BCFBE}"/>
                  </a:ext>
                </a:extLst>
              </p:cNvPr>
              <p:cNvSpPr/>
              <p:nvPr/>
            </p:nvSpPr>
            <p:spPr>
              <a:xfrm>
                <a:off x="5987224" y="3187254"/>
                <a:ext cx="215550" cy="269271"/>
              </a:xfrm>
              <a:custGeom>
                <a:avLst/>
                <a:gdLst>
                  <a:gd name="connsiteX0" fmla="*/ 215551 w 215550"/>
                  <a:gd name="connsiteY0" fmla="*/ 0 h 269271"/>
                  <a:gd name="connsiteX1" fmla="*/ 215551 w 215550"/>
                  <a:gd name="connsiteY1" fmla="*/ 0 h 269271"/>
                  <a:gd name="connsiteX2" fmla="*/ 215551 w 215550"/>
                  <a:gd name="connsiteY2" fmla="*/ 0 h 269271"/>
                  <a:gd name="connsiteX3" fmla="*/ 215551 w 215550"/>
                  <a:gd name="connsiteY3" fmla="*/ 161639 h 269271"/>
                  <a:gd name="connsiteX4" fmla="*/ 107728 w 215550"/>
                  <a:gd name="connsiteY4" fmla="*/ 269272 h 269271"/>
                  <a:gd name="connsiteX5" fmla="*/ 0 w 215550"/>
                  <a:gd name="connsiteY5" fmla="*/ 161639 h 269271"/>
                  <a:gd name="connsiteX6" fmla="*/ 0 w 215550"/>
                  <a:gd name="connsiteY6" fmla="*/ 0 h 2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550" h="269271">
                    <a:moveTo>
                      <a:pt x="215551" y="0"/>
                    </a:moveTo>
                    <a:lnTo>
                      <a:pt x="215551" y="0"/>
                    </a:lnTo>
                    <a:lnTo>
                      <a:pt x="215551" y="0"/>
                    </a:lnTo>
                    <a:lnTo>
                      <a:pt x="215551" y="161639"/>
                    </a:lnTo>
                    <a:lnTo>
                      <a:pt x="107728" y="269272"/>
                    </a:lnTo>
                    <a:lnTo>
                      <a:pt x="0" y="161639"/>
                    </a:lnTo>
                    <a:lnTo>
                      <a:pt x="0" y="0"/>
                    </a:lnTo>
                  </a:path>
                </a:pathLst>
              </a:custGeom>
              <a:noFill/>
              <a:ln w="12700" cap="flat">
                <a:solidFill>
                  <a:srgbClr val="7A1502"/>
                </a:solidFill>
                <a:prstDash val="solid"/>
                <a:miter/>
              </a:ln>
            </p:spPr>
            <p:txBody>
              <a:bodyPr rtlCol="0" anchor="ctr"/>
              <a:lstStyle/>
              <a:p>
                <a:endParaRPr lang="en-US"/>
              </a:p>
            </p:txBody>
          </p:sp>
        </p:grpSp>
        <p:sp>
          <p:nvSpPr>
            <p:cNvPr id="9" name="Freeform: Shape 8">
              <a:extLst>
                <a:ext uri="{FF2B5EF4-FFF2-40B4-BE49-F238E27FC236}">
                  <a16:creationId xmlns:a16="http://schemas.microsoft.com/office/drawing/2014/main" id="{0A89B15D-67F3-9B07-6D8D-34C5E3DA767C}"/>
                </a:ext>
              </a:extLst>
            </p:cNvPr>
            <p:cNvSpPr/>
            <p:nvPr/>
          </p:nvSpPr>
          <p:spPr>
            <a:xfrm>
              <a:off x="6296406" y="3187254"/>
              <a:ext cx="215550" cy="269271"/>
            </a:xfrm>
            <a:custGeom>
              <a:avLst/>
              <a:gdLst>
                <a:gd name="connsiteX0" fmla="*/ 215551 w 215550"/>
                <a:gd name="connsiteY0" fmla="*/ 161639 h 269271"/>
                <a:gd name="connsiteX1" fmla="*/ 107728 w 215550"/>
                <a:gd name="connsiteY1" fmla="*/ 269272 h 269271"/>
                <a:gd name="connsiteX2" fmla="*/ 0 w 215550"/>
                <a:gd name="connsiteY2" fmla="*/ 161639 h 269271"/>
                <a:gd name="connsiteX3" fmla="*/ 0 w 215550"/>
                <a:gd name="connsiteY3" fmla="*/ 0 h 269271"/>
              </a:gdLst>
              <a:ahLst/>
              <a:cxnLst>
                <a:cxn ang="0">
                  <a:pos x="connsiteX0" y="connsiteY0"/>
                </a:cxn>
                <a:cxn ang="0">
                  <a:pos x="connsiteX1" y="connsiteY1"/>
                </a:cxn>
                <a:cxn ang="0">
                  <a:pos x="connsiteX2" y="connsiteY2"/>
                </a:cxn>
                <a:cxn ang="0">
                  <a:pos x="connsiteX3" y="connsiteY3"/>
                </a:cxn>
              </a:cxnLst>
              <a:rect l="l" t="t" r="r" b="b"/>
              <a:pathLst>
                <a:path w="215550" h="269271">
                  <a:moveTo>
                    <a:pt x="215551" y="161639"/>
                  </a:moveTo>
                  <a:lnTo>
                    <a:pt x="107728" y="269272"/>
                  </a:lnTo>
                  <a:lnTo>
                    <a:pt x="0" y="161639"/>
                  </a:lnTo>
                  <a:lnTo>
                    <a:pt x="0" y="0"/>
                  </a:lnTo>
                </a:path>
              </a:pathLst>
            </a:custGeom>
            <a:noFill/>
            <a:ln w="12700" cap="flat">
              <a:solidFill>
                <a:srgbClr val="7A1502"/>
              </a:solidFill>
              <a:prstDash val="solid"/>
              <a:miter/>
            </a:ln>
          </p:spPr>
          <p:txBody>
            <a:bodyPr rtlCol="0" anchor="ctr"/>
            <a:lstStyle/>
            <a:p>
              <a:endParaRPr lang="en-US"/>
            </a:p>
          </p:txBody>
        </p:sp>
        <p:grpSp>
          <p:nvGrpSpPr>
            <p:cNvPr id="10" name="Graphic 5">
              <a:extLst>
                <a:ext uri="{FF2B5EF4-FFF2-40B4-BE49-F238E27FC236}">
                  <a16:creationId xmlns:a16="http://schemas.microsoft.com/office/drawing/2014/main" id="{F6912F0F-12F0-C503-0091-AF9BD14B112A}"/>
                </a:ext>
              </a:extLst>
            </p:cNvPr>
            <p:cNvGrpSpPr/>
            <p:nvPr/>
          </p:nvGrpSpPr>
          <p:grpSpPr>
            <a:xfrm>
              <a:off x="5678042" y="3187254"/>
              <a:ext cx="215646" cy="481012"/>
              <a:chOff x="5678042" y="3187254"/>
              <a:chExt cx="215646" cy="481012"/>
            </a:xfrm>
            <a:noFill/>
          </p:grpSpPr>
          <p:sp>
            <p:nvSpPr>
              <p:cNvPr id="11" name="Freeform: Shape 10">
                <a:extLst>
                  <a:ext uri="{FF2B5EF4-FFF2-40B4-BE49-F238E27FC236}">
                    <a16:creationId xmlns:a16="http://schemas.microsoft.com/office/drawing/2014/main" id="{CC692E3A-A91B-55BE-DF88-7FDC305DC8CB}"/>
                  </a:ext>
                </a:extLst>
              </p:cNvPr>
              <p:cNvSpPr/>
              <p:nvPr/>
            </p:nvSpPr>
            <p:spPr>
              <a:xfrm>
                <a:off x="5678042" y="3456526"/>
                <a:ext cx="215646" cy="211740"/>
              </a:xfrm>
              <a:custGeom>
                <a:avLst/>
                <a:gdLst>
                  <a:gd name="connsiteX0" fmla="*/ 0 w 215646"/>
                  <a:gd name="connsiteY0" fmla="*/ 108014 h 211740"/>
                  <a:gd name="connsiteX1" fmla="*/ 107823 w 215646"/>
                  <a:gd name="connsiteY1" fmla="*/ 0 h 211740"/>
                  <a:gd name="connsiteX2" fmla="*/ 215646 w 215646"/>
                  <a:gd name="connsiteY2" fmla="*/ 108014 h 211740"/>
                  <a:gd name="connsiteX3" fmla="*/ 215646 w 215646"/>
                  <a:gd name="connsiteY3" fmla="*/ 108014 h 211740"/>
                  <a:gd name="connsiteX4" fmla="*/ 215646 w 215646"/>
                  <a:gd name="connsiteY4" fmla="*/ 108014 h 211740"/>
                  <a:gd name="connsiteX5" fmla="*/ 215646 w 215646"/>
                  <a:gd name="connsiteY5" fmla="*/ 211741 h 21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646" h="211740">
                    <a:moveTo>
                      <a:pt x="0" y="108014"/>
                    </a:moveTo>
                    <a:lnTo>
                      <a:pt x="107823" y="0"/>
                    </a:lnTo>
                    <a:lnTo>
                      <a:pt x="215646" y="108014"/>
                    </a:lnTo>
                    <a:lnTo>
                      <a:pt x="215646" y="108014"/>
                    </a:lnTo>
                    <a:lnTo>
                      <a:pt x="215646" y="108014"/>
                    </a:lnTo>
                    <a:lnTo>
                      <a:pt x="215646" y="211741"/>
                    </a:lnTo>
                  </a:path>
                </a:pathLst>
              </a:custGeom>
              <a:noFill/>
              <a:ln w="12700" cap="flat">
                <a:solidFill>
                  <a:srgbClr val="7A150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DCCDB8C-B8AA-91FA-E1DD-511EFF4BEDF6}"/>
                  </a:ext>
                </a:extLst>
              </p:cNvPr>
              <p:cNvSpPr/>
              <p:nvPr/>
            </p:nvSpPr>
            <p:spPr>
              <a:xfrm>
                <a:off x="5678042" y="3187254"/>
                <a:ext cx="107822" cy="269271"/>
              </a:xfrm>
              <a:custGeom>
                <a:avLst/>
                <a:gdLst>
                  <a:gd name="connsiteX0" fmla="*/ 107823 w 107822"/>
                  <a:gd name="connsiteY0" fmla="*/ 269272 h 269271"/>
                  <a:gd name="connsiteX1" fmla="*/ 0 w 107822"/>
                  <a:gd name="connsiteY1" fmla="*/ 161639 h 269271"/>
                  <a:gd name="connsiteX2" fmla="*/ 0 w 107822"/>
                  <a:gd name="connsiteY2" fmla="*/ 0 h 269271"/>
                </a:gdLst>
                <a:ahLst/>
                <a:cxnLst>
                  <a:cxn ang="0">
                    <a:pos x="connsiteX0" y="connsiteY0"/>
                  </a:cxn>
                  <a:cxn ang="0">
                    <a:pos x="connsiteX1" y="connsiteY1"/>
                  </a:cxn>
                  <a:cxn ang="0">
                    <a:pos x="connsiteX2" y="connsiteY2"/>
                  </a:cxn>
                </a:cxnLst>
                <a:rect l="l" t="t" r="r" b="b"/>
                <a:pathLst>
                  <a:path w="107822" h="269271">
                    <a:moveTo>
                      <a:pt x="107823" y="269272"/>
                    </a:moveTo>
                    <a:lnTo>
                      <a:pt x="0" y="161639"/>
                    </a:lnTo>
                    <a:lnTo>
                      <a:pt x="0" y="0"/>
                    </a:lnTo>
                  </a:path>
                </a:pathLst>
              </a:custGeom>
              <a:noFill/>
              <a:ln w="12700" cap="flat">
                <a:solidFill>
                  <a:srgbClr val="7A1502"/>
                </a:solidFill>
                <a:prstDash val="solid"/>
                <a:miter/>
              </a:ln>
            </p:spPr>
            <p:txBody>
              <a:bodyPr rtlCol="0" anchor="ctr"/>
              <a:lstStyle/>
              <a:p>
                <a:endParaRPr lang="en-US"/>
              </a:p>
            </p:txBody>
          </p:sp>
        </p:grpSp>
      </p:grpSp>
      <p:cxnSp>
        <p:nvCxnSpPr>
          <p:cNvPr id="16" name="Straight Connector 15">
            <a:extLst>
              <a:ext uri="{FF2B5EF4-FFF2-40B4-BE49-F238E27FC236}">
                <a16:creationId xmlns:a16="http://schemas.microsoft.com/office/drawing/2014/main" id="{6E2C031B-AF07-2911-DD99-440562F85FAC}"/>
              </a:ext>
            </a:extLst>
          </p:cNvPr>
          <p:cNvCxnSpPr>
            <a:cxnSpLocks/>
          </p:cNvCxnSpPr>
          <p:nvPr userDrawn="1"/>
        </p:nvCxnSpPr>
        <p:spPr>
          <a:xfrm>
            <a:off x="588157" y="6406648"/>
            <a:ext cx="11018750" cy="0"/>
          </a:xfrm>
          <a:prstGeom prst="line">
            <a:avLst/>
          </a:prstGeom>
          <a:ln w="9525">
            <a:solidFill>
              <a:srgbClr val="7A1502"/>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7D1F77B4-4943-6466-EFF7-A7B6D8A0504A}"/>
              </a:ext>
            </a:extLst>
          </p:cNvPr>
          <p:cNvSpPr>
            <a:spLocks noGrp="1"/>
          </p:cNvSpPr>
          <p:nvPr>
            <p:ph type="sldNum" sz="quarter" idx="12"/>
          </p:nvPr>
        </p:nvSpPr>
        <p:spPr>
          <a:xfrm>
            <a:off x="133774" y="6406648"/>
            <a:ext cx="431528" cy="338554"/>
          </a:xfrm>
          <a:noFill/>
        </p:spPr>
        <p:txBody>
          <a:bodyPr wrap="none">
            <a:spAutoFit/>
          </a:bodyPr>
          <a:lstStyle>
            <a:lvl1pPr>
              <a:defRPr lang="en-US" sz="1600" smtClean="0">
                <a:solidFill>
                  <a:srgbClr val="7A1502"/>
                </a:solidFill>
                <a:latin typeface="TheSans" panose="020B0503040302020203" pitchFamily="34" charset="-78"/>
                <a:cs typeface="TheSans" panose="020B0503040302020203" pitchFamily="34" charset="-78"/>
              </a:defRPr>
            </a:lvl1pPr>
          </a:lstStyle>
          <a:p>
            <a:pPr algn="ctr"/>
            <a:fld id="{C099C628-873F-49F9-82DA-EF0CBB03A312}" type="slidenum">
              <a:rPr lang="en-US" smtClean="0"/>
              <a:pPr algn="ctr"/>
              <a:t>‹#›</a:t>
            </a:fld>
            <a:endParaRPr lang="en-US" dirty="0"/>
          </a:p>
        </p:txBody>
      </p:sp>
    </p:spTree>
    <p:extLst>
      <p:ext uri="{BB962C8B-B14F-4D97-AF65-F5344CB8AC3E}">
        <p14:creationId xmlns:p14="http://schemas.microsoft.com/office/powerpoint/2010/main" val="16751993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1275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D49FF9-58B4-B1B8-3399-6DACCE5019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EBD59B-899C-95F7-C6EE-FF1FF867CA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BDF17-13D7-2463-06FA-30F461A11C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D89FAD6-0345-209F-FB4F-F4AF45CD6A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52C54C-A0E9-E8A9-0949-43CFCCAB4F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99C628-873F-49F9-82DA-EF0CBB03A312}" type="slidenum">
              <a:rPr lang="en-US" smtClean="0"/>
              <a:t>‹#›</a:t>
            </a:fld>
            <a:endParaRPr lang="en-US"/>
          </a:p>
        </p:txBody>
      </p:sp>
    </p:spTree>
    <p:extLst>
      <p:ext uri="{BB962C8B-B14F-4D97-AF65-F5344CB8AC3E}">
        <p14:creationId xmlns:p14="http://schemas.microsoft.com/office/powerpoint/2010/main" val="2043674447"/>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svg"/><Relationship Id="rId7"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7.sv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svg"/><Relationship Id="rId7" Type="http://schemas.openxmlformats.org/officeDocument/2006/relationships/image" Target="../media/image21.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52B8BD-ACD5-68F4-C7A3-812B48C101C0}"/>
              </a:ext>
            </a:extLst>
          </p:cNvPr>
          <p:cNvSpPr/>
          <p:nvPr/>
        </p:nvSpPr>
        <p:spPr>
          <a:xfrm>
            <a:off x="515938" y="525463"/>
            <a:ext cx="11160124" cy="5849936"/>
          </a:xfrm>
          <a:prstGeom prst="rect">
            <a:avLst/>
          </a:prstGeom>
          <a:solidFill>
            <a:srgbClr val="7A150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196" name="Group 42">
            <a:extLst>
              <a:ext uri="{FF2B5EF4-FFF2-40B4-BE49-F238E27FC236}">
                <a16:creationId xmlns:a16="http://schemas.microsoft.com/office/drawing/2014/main" id="{4A9149BF-FD5F-BBEA-5488-B35E088DB69F}"/>
              </a:ext>
            </a:extLst>
          </p:cNvPr>
          <p:cNvGrpSpPr>
            <a:grpSpLocks/>
          </p:cNvGrpSpPr>
          <p:nvPr/>
        </p:nvGrpSpPr>
        <p:grpSpPr bwMode="auto">
          <a:xfrm>
            <a:off x="9002850" y="538577"/>
            <a:ext cx="1609725" cy="4778375"/>
            <a:chOff x="8955750" y="507201"/>
            <a:chExt cx="1609097" cy="4777375"/>
          </a:xfrm>
        </p:grpSpPr>
        <p:grpSp>
          <p:nvGrpSpPr>
            <p:cNvPr id="18" name="Graphic 11">
              <a:extLst>
                <a:ext uri="{FF2B5EF4-FFF2-40B4-BE49-F238E27FC236}">
                  <a16:creationId xmlns:a16="http://schemas.microsoft.com/office/drawing/2014/main" id="{2350F992-47D8-3E62-1ADC-8A2E87796CE0}"/>
                </a:ext>
              </a:extLst>
            </p:cNvPr>
            <p:cNvGrpSpPr/>
            <p:nvPr/>
          </p:nvGrpSpPr>
          <p:grpSpPr>
            <a:xfrm>
              <a:off x="8955750" y="507201"/>
              <a:ext cx="1609097" cy="4777375"/>
              <a:chOff x="8955750" y="507201"/>
              <a:chExt cx="1609097" cy="4777375"/>
            </a:xfrm>
            <a:noFill/>
          </p:grpSpPr>
          <p:grpSp>
            <p:nvGrpSpPr>
              <p:cNvPr id="19" name="Graphic 11">
                <a:extLst>
                  <a:ext uri="{FF2B5EF4-FFF2-40B4-BE49-F238E27FC236}">
                    <a16:creationId xmlns:a16="http://schemas.microsoft.com/office/drawing/2014/main" id="{2FF1C76A-DFC7-CFC5-B496-B48F8DAE8572}"/>
                  </a:ext>
                </a:extLst>
              </p:cNvPr>
              <p:cNvGrpSpPr/>
              <p:nvPr/>
            </p:nvGrpSpPr>
            <p:grpSpPr>
              <a:xfrm>
                <a:off x="9552355" y="507201"/>
                <a:ext cx="415888" cy="4777375"/>
                <a:chOff x="9552355" y="507201"/>
                <a:chExt cx="415888" cy="4777375"/>
              </a:xfrm>
              <a:noFill/>
            </p:grpSpPr>
            <p:grpSp>
              <p:nvGrpSpPr>
                <p:cNvPr id="20" name="Graphic 11">
                  <a:extLst>
                    <a:ext uri="{FF2B5EF4-FFF2-40B4-BE49-F238E27FC236}">
                      <a16:creationId xmlns:a16="http://schemas.microsoft.com/office/drawing/2014/main" id="{459EB068-FB11-7684-F55C-0C0360BFDD2F}"/>
                    </a:ext>
                  </a:extLst>
                </p:cNvPr>
                <p:cNvGrpSpPr/>
                <p:nvPr/>
              </p:nvGrpSpPr>
              <p:grpSpPr>
                <a:xfrm>
                  <a:off x="9552355" y="2691348"/>
                  <a:ext cx="415888" cy="2593228"/>
                  <a:chOff x="9552355" y="2691348"/>
                  <a:chExt cx="415888" cy="2593228"/>
                </a:xfrm>
                <a:noFill/>
              </p:grpSpPr>
              <p:sp>
                <p:nvSpPr>
                  <p:cNvPr id="21" name="Freeform: Shape 20">
                    <a:extLst>
                      <a:ext uri="{FF2B5EF4-FFF2-40B4-BE49-F238E27FC236}">
                        <a16:creationId xmlns:a16="http://schemas.microsoft.com/office/drawing/2014/main" id="{563D8EC3-5FD2-9657-E564-FA1ACAD22F91}"/>
                      </a:ext>
                    </a:extLst>
                  </p:cNvPr>
                  <p:cNvSpPr/>
                  <p:nvPr/>
                </p:nvSpPr>
                <p:spPr>
                  <a:xfrm>
                    <a:off x="9552355" y="4711959"/>
                    <a:ext cx="415888" cy="572617"/>
                  </a:xfrm>
                  <a:custGeom>
                    <a:avLst/>
                    <a:gdLst>
                      <a:gd name="connsiteX0" fmla="*/ 0 w 415888"/>
                      <a:gd name="connsiteY0" fmla="*/ 572618 h 572617"/>
                      <a:gd name="connsiteX1" fmla="*/ 0 w 415888"/>
                      <a:gd name="connsiteY1" fmla="*/ 208269 h 572617"/>
                      <a:gd name="connsiteX2" fmla="*/ 207782 w 415888"/>
                      <a:gd name="connsiteY2" fmla="*/ 0 h 572617"/>
                      <a:gd name="connsiteX3" fmla="*/ 415889 w 415888"/>
                      <a:gd name="connsiteY3" fmla="*/ 208269 h 572617"/>
                      <a:gd name="connsiteX4" fmla="*/ 415889 w 415888"/>
                      <a:gd name="connsiteY4" fmla="*/ 208269 h 572617"/>
                      <a:gd name="connsiteX5" fmla="*/ 415889 w 415888"/>
                      <a:gd name="connsiteY5" fmla="*/ 208269 h 572617"/>
                      <a:gd name="connsiteX6" fmla="*/ 415889 w 415888"/>
                      <a:gd name="connsiteY6" fmla="*/ 572618 h 5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888" h="572617">
                        <a:moveTo>
                          <a:pt x="0" y="572618"/>
                        </a:moveTo>
                        <a:lnTo>
                          <a:pt x="0" y="208269"/>
                        </a:lnTo>
                        <a:lnTo>
                          <a:pt x="207782" y="0"/>
                        </a:lnTo>
                        <a:lnTo>
                          <a:pt x="415889" y="208269"/>
                        </a:lnTo>
                        <a:lnTo>
                          <a:pt x="415889" y="208269"/>
                        </a:lnTo>
                        <a:lnTo>
                          <a:pt x="415889" y="208269"/>
                        </a:lnTo>
                        <a:lnTo>
                          <a:pt x="415889" y="572618"/>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grpSp>
                <p:nvGrpSpPr>
                  <p:cNvPr id="22" name="Graphic 11">
                    <a:extLst>
                      <a:ext uri="{FF2B5EF4-FFF2-40B4-BE49-F238E27FC236}">
                        <a16:creationId xmlns:a16="http://schemas.microsoft.com/office/drawing/2014/main" id="{AC411426-CB7A-50EA-8DAD-DF829F4DB8B3}"/>
                      </a:ext>
                    </a:extLst>
                  </p:cNvPr>
                  <p:cNvGrpSpPr/>
                  <p:nvPr/>
                </p:nvGrpSpPr>
                <p:grpSpPr>
                  <a:xfrm>
                    <a:off x="9552355" y="2691348"/>
                    <a:ext cx="415888" cy="2020611"/>
                    <a:chOff x="9552355" y="2691348"/>
                    <a:chExt cx="415888" cy="2020611"/>
                  </a:xfrm>
                  <a:noFill/>
                </p:grpSpPr>
                <p:sp>
                  <p:nvSpPr>
                    <p:cNvPr id="23" name="Freeform: Shape 22">
                      <a:extLst>
                        <a:ext uri="{FF2B5EF4-FFF2-40B4-BE49-F238E27FC236}">
                          <a16:creationId xmlns:a16="http://schemas.microsoft.com/office/drawing/2014/main" id="{DB7E045E-9E07-F667-D8AD-7A0D5406A6E6}"/>
                        </a:ext>
                      </a:extLst>
                    </p:cNvPr>
                    <p:cNvSpPr/>
                    <p:nvPr/>
                  </p:nvSpPr>
                  <p:spPr>
                    <a:xfrm>
                      <a:off x="9552355" y="3263965"/>
                      <a:ext cx="415888" cy="1447993"/>
                    </a:xfrm>
                    <a:custGeom>
                      <a:avLst/>
                      <a:gdLst>
                        <a:gd name="connsiteX0" fmla="*/ 415889 w 415888"/>
                        <a:gd name="connsiteY0" fmla="*/ 207783 h 1447993"/>
                        <a:gd name="connsiteX1" fmla="*/ 415889 w 415888"/>
                        <a:gd name="connsiteY1" fmla="*/ 1240212 h 1447993"/>
                        <a:gd name="connsiteX2" fmla="*/ 207782 w 415888"/>
                        <a:gd name="connsiteY2" fmla="*/ 1447994 h 1447993"/>
                        <a:gd name="connsiteX3" fmla="*/ 0 w 415888"/>
                        <a:gd name="connsiteY3" fmla="*/ 1240212 h 1447993"/>
                        <a:gd name="connsiteX4" fmla="*/ 0 w 415888"/>
                        <a:gd name="connsiteY4" fmla="*/ 207783 h 1447993"/>
                        <a:gd name="connsiteX5" fmla="*/ 207782 w 415888"/>
                        <a:gd name="connsiteY5" fmla="*/ 0 h 1447993"/>
                        <a:gd name="connsiteX6" fmla="*/ 415889 w 415888"/>
                        <a:gd name="connsiteY6" fmla="*/ 207783 h 1447993"/>
                        <a:gd name="connsiteX7" fmla="*/ 415889 w 415888"/>
                        <a:gd name="connsiteY7" fmla="*/ 207783 h 1447993"/>
                        <a:gd name="connsiteX8" fmla="*/ 415889 w 415888"/>
                        <a:gd name="connsiteY8" fmla="*/ 207783 h 144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888" h="1447993">
                          <a:moveTo>
                            <a:pt x="415889" y="207783"/>
                          </a:moveTo>
                          <a:lnTo>
                            <a:pt x="415889" y="1240212"/>
                          </a:lnTo>
                          <a:lnTo>
                            <a:pt x="207782" y="1447994"/>
                          </a:lnTo>
                          <a:lnTo>
                            <a:pt x="0" y="1240212"/>
                          </a:lnTo>
                          <a:lnTo>
                            <a:pt x="0" y="207783"/>
                          </a:lnTo>
                          <a:lnTo>
                            <a:pt x="207782" y="0"/>
                          </a:lnTo>
                          <a:lnTo>
                            <a:pt x="415889" y="207783"/>
                          </a:lnTo>
                          <a:lnTo>
                            <a:pt x="415889" y="207783"/>
                          </a:lnTo>
                          <a:lnTo>
                            <a:pt x="415889" y="207783"/>
                          </a:lnTo>
                          <a:close/>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4" name="Freeform: Shape 23">
                      <a:extLst>
                        <a:ext uri="{FF2B5EF4-FFF2-40B4-BE49-F238E27FC236}">
                          <a16:creationId xmlns:a16="http://schemas.microsoft.com/office/drawing/2014/main" id="{A6EC0956-2BAA-BF4C-EC60-7E0213B56A5C}"/>
                        </a:ext>
                      </a:extLst>
                    </p:cNvPr>
                    <p:cNvSpPr/>
                    <p:nvPr/>
                  </p:nvSpPr>
                  <p:spPr>
                    <a:xfrm>
                      <a:off x="9552355" y="2691348"/>
                      <a:ext cx="415888" cy="572617"/>
                    </a:xfrm>
                    <a:custGeom>
                      <a:avLst/>
                      <a:gdLst>
                        <a:gd name="connsiteX0" fmla="*/ 207782 w 415888"/>
                        <a:gd name="connsiteY0" fmla="*/ 0 h 572617"/>
                        <a:gd name="connsiteX1" fmla="*/ 415889 w 415888"/>
                        <a:gd name="connsiteY1" fmla="*/ 0 h 572617"/>
                        <a:gd name="connsiteX2" fmla="*/ 415889 w 415888"/>
                        <a:gd name="connsiteY2" fmla="*/ 364187 h 572617"/>
                        <a:gd name="connsiteX3" fmla="*/ 207782 w 415888"/>
                        <a:gd name="connsiteY3" fmla="*/ 572617 h 572617"/>
                        <a:gd name="connsiteX4" fmla="*/ 0 w 415888"/>
                        <a:gd name="connsiteY4" fmla="*/ 364187 h 572617"/>
                        <a:gd name="connsiteX5" fmla="*/ 0 w 415888"/>
                        <a:gd name="connsiteY5" fmla="*/ 0 h 572617"/>
                        <a:gd name="connsiteX6" fmla="*/ 207782 w 415888"/>
                        <a:gd name="connsiteY6" fmla="*/ 0 h 572617"/>
                        <a:gd name="connsiteX7" fmla="*/ 207782 w 415888"/>
                        <a:gd name="connsiteY7" fmla="*/ 0 h 572617"/>
                        <a:gd name="connsiteX8" fmla="*/ 207782 w 415888"/>
                        <a:gd name="connsiteY8" fmla="*/ 0 h 5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888" h="572617">
                          <a:moveTo>
                            <a:pt x="207782" y="0"/>
                          </a:moveTo>
                          <a:lnTo>
                            <a:pt x="415889" y="0"/>
                          </a:lnTo>
                          <a:lnTo>
                            <a:pt x="415889" y="364187"/>
                          </a:lnTo>
                          <a:lnTo>
                            <a:pt x="207782" y="572617"/>
                          </a:lnTo>
                          <a:lnTo>
                            <a:pt x="0" y="364187"/>
                          </a:lnTo>
                          <a:lnTo>
                            <a:pt x="0" y="0"/>
                          </a:lnTo>
                          <a:lnTo>
                            <a:pt x="207782" y="0"/>
                          </a:lnTo>
                          <a:lnTo>
                            <a:pt x="207782" y="0"/>
                          </a:lnTo>
                          <a:lnTo>
                            <a:pt x="207782" y="0"/>
                          </a:lnTo>
                          <a:close/>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5" name="Graphic 11">
                  <a:extLst>
                    <a:ext uri="{FF2B5EF4-FFF2-40B4-BE49-F238E27FC236}">
                      <a16:creationId xmlns:a16="http://schemas.microsoft.com/office/drawing/2014/main" id="{12DF5F40-BC4C-590E-3981-8CEB412AFC15}"/>
                    </a:ext>
                  </a:extLst>
                </p:cNvPr>
                <p:cNvGrpSpPr/>
                <p:nvPr/>
              </p:nvGrpSpPr>
              <p:grpSpPr>
                <a:xfrm>
                  <a:off x="9552355" y="507201"/>
                  <a:ext cx="415888" cy="1994678"/>
                  <a:chOff x="9552355" y="507201"/>
                  <a:chExt cx="415888" cy="1994678"/>
                </a:xfrm>
                <a:noFill/>
              </p:grpSpPr>
              <p:sp>
                <p:nvSpPr>
                  <p:cNvPr id="26" name="Freeform: Shape 25">
                    <a:extLst>
                      <a:ext uri="{FF2B5EF4-FFF2-40B4-BE49-F238E27FC236}">
                        <a16:creationId xmlns:a16="http://schemas.microsoft.com/office/drawing/2014/main" id="{609F7D79-98F5-D16E-021D-04EC561DB5D5}"/>
                      </a:ext>
                    </a:extLst>
                  </p:cNvPr>
                  <p:cNvSpPr/>
                  <p:nvPr/>
                </p:nvSpPr>
                <p:spPr>
                  <a:xfrm>
                    <a:off x="9552355" y="1929263"/>
                    <a:ext cx="415888" cy="572617"/>
                  </a:xfrm>
                  <a:custGeom>
                    <a:avLst/>
                    <a:gdLst>
                      <a:gd name="connsiteX0" fmla="*/ 207782 w 415888"/>
                      <a:gd name="connsiteY0" fmla="*/ 0 h 572617"/>
                      <a:gd name="connsiteX1" fmla="*/ 415889 w 415888"/>
                      <a:gd name="connsiteY1" fmla="*/ 208431 h 572617"/>
                      <a:gd name="connsiteX2" fmla="*/ 415889 w 415888"/>
                      <a:gd name="connsiteY2" fmla="*/ 208431 h 572617"/>
                      <a:gd name="connsiteX3" fmla="*/ 415889 w 415888"/>
                      <a:gd name="connsiteY3" fmla="*/ 208431 h 572617"/>
                      <a:gd name="connsiteX4" fmla="*/ 415889 w 415888"/>
                      <a:gd name="connsiteY4" fmla="*/ 572617 h 572617"/>
                      <a:gd name="connsiteX5" fmla="*/ 207782 w 415888"/>
                      <a:gd name="connsiteY5" fmla="*/ 572617 h 572617"/>
                      <a:gd name="connsiteX6" fmla="*/ 0 w 415888"/>
                      <a:gd name="connsiteY6" fmla="*/ 572617 h 572617"/>
                      <a:gd name="connsiteX7" fmla="*/ 0 w 415888"/>
                      <a:gd name="connsiteY7" fmla="*/ 208431 h 5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888" h="572617">
                        <a:moveTo>
                          <a:pt x="207782" y="0"/>
                        </a:moveTo>
                        <a:lnTo>
                          <a:pt x="415889" y="208431"/>
                        </a:lnTo>
                        <a:lnTo>
                          <a:pt x="415889" y="208431"/>
                        </a:lnTo>
                        <a:lnTo>
                          <a:pt x="415889" y="208431"/>
                        </a:lnTo>
                        <a:lnTo>
                          <a:pt x="415889" y="572617"/>
                        </a:lnTo>
                        <a:lnTo>
                          <a:pt x="207782" y="572617"/>
                        </a:lnTo>
                        <a:lnTo>
                          <a:pt x="0" y="572617"/>
                        </a:lnTo>
                        <a:lnTo>
                          <a:pt x="0" y="208431"/>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7" name="Freeform: Shape 26">
                    <a:extLst>
                      <a:ext uri="{FF2B5EF4-FFF2-40B4-BE49-F238E27FC236}">
                        <a16:creationId xmlns:a16="http://schemas.microsoft.com/office/drawing/2014/main" id="{15614731-C97E-C198-FE88-91D39F56B5CB}"/>
                      </a:ext>
                    </a:extLst>
                  </p:cNvPr>
                  <p:cNvSpPr/>
                  <p:nvPr/>
                </p:nvSpPr>
                <p:spPr>
                  <a:xfrm>
                    <a:off x="9552355" y="507201"/>
                    <a:ext cx="415888" cy="1422061"/>
                  </a:xfrm>
                  <a:custGeom>
                    <a:avLst/>
                    <a:gdLst>
                      <a:gd name="connsiteX0" fmla="*/ 415889 w 415888"/>
                      <a:gd name="connsiteY0" fmla="*/ 0 h 1422061"/>
                      <a:gd name="connsiteX1" fmla="*/ 415889 w 415888"/>
                      <a:gd name="connsiteY1" fmla="*/ 0 h 1422061"/>
                      <a:gd name="connsiteX2" fmla="*/ 415889 w 415888"/>
                      <a:gd name="connsiteY2" fmla="*/ 0 h 1422061"/>
                      <a:gd name="connsiteX3" fmla="*/ 415889 w 415888"/>
                      <a:gd name="connsiteY3" fmla="*/ 1214279 h 1422061"/>
                      <a:gd name="connsiteX4" fmla="*/ 207782 w 415888"/>
                      <a:gd name="connsiteY4" fmla="*/ 1422062 h 1422061"/>
                      <a:gd name="connsiteX5" fmla="*/ 0 w 415888"/>
                      <a:gd name="connsiteY5" fmla="*/ 1214279 h 1422061"/>
                      <a:gd name="connsiteX6" fmla="*/ 0 w 415888"/>
                      <a:gd name="connsiteY6" fmla="*/ 0 h 14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888" h="1422061">
                        <a:moveTo>
                          <a:pt x="415889" y="0"/>
                        </a:moveTo>
                        <a:lnTo>
                          <a:pt x="415889" y="0"/>
                        </a:lnTo>
                        <a:lnTo>
                          <a:pt x="415889" y="0"/>
                        </a:lnTo>
                        <a:lnTo>
                          <a:pt x="415889" y="1214279"/>
                        </a:lnTo>
                        <a:lnTo>
                          <a:pt x="207782" y="1422062"/>
                        </a:lnTo>
                        <a:lnTo>
                          <a:pt x="0" y="1214279"/>
                        </a:lnTo>
                        <a:lnTo>
                          <a:pt x="0" y="0"/>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28" name="Freeform: Shape 27">
                <a:extLst>
                  <a:ext uri="{FF2B5EF4-FFF2-40B4-BE49-F238E27FC236}">
                    <a16:creationId xmlns:a16="http://schemas.microsoft.com/office/drawing/2014/main" id="{D9C09B4B-0635-439C-7A0A-185CB5545A4F}"/>
                  </a:ext>
                </a:extLst>
              </p:cNvPr>
              <p:cNvSpPr/>
              <p:nvPr/>
            </p:nvSpPr>
            <p:spPr>
              <a:xfrm>
                <a:off x="10148797" y="507201"/>
                <a:ext cx="416050" cy="997906"/>
              </a:xfrm>
              <a:custGeom>
                <a:avLst/>
                <a:gdLst>
                  <a:gd name="connsiteX0" fmla="*/ 416051 w 416050"/>
                  <a:gd name="connsiteY0" fmla="*/ 790124 h 997906"/>
                  <a:gd name="connsiteX1" fmla="*/ 207944 w 416050"/>
                  <a:gd name="connsiteY1" fmla="*/ 997907 h 997906"/>
                  <a:gd name="connsiteX2" fmla="*/ 0 w 416050"/>
                  <a:gd name="connsiteY2" fmla="*/ 790124 h 997906"/>
                  <a:gd name="connsiteX3" fmla="*/ 0 w 416050"/>
                  <a:gd name="connsiteY3" fmla="*/ 0 h 997906"/>
                </a:gdLst>
                <a:ahLst/>
                <a:cxnLst>
                  <a:cxn ang="0">
                    <a:pos x="connsiteX0" y="connsiteY0"/>
                  </a:cxn>
                  <a:cxn ang="0">
                    <a:pos x="connsiteX1" y="connsiteY1"/>
                  </a:cxn>
                  <a:cxn ang="0">
                    <a:pos x="connsiteX2" y="connsiteY2"/>
                  </a:cxn>
                  <a:cxn ang="0">
                    <a:pos x="connsiteX3" y="connsiteY3"/>
                  </a:cxn>
                </a:cxnLst>
                <a:rect l="l" t="t" r="r" b="b"/>
                <a:pathLst>
                  <a:path w="416050" h="997906">
                    <a:moveTo>
                      <a:pt x="416051" y="790124"/>
                    </a:moveTo>
                    <a:lnTo>
                      <a:pt x="207944" y="997907"/>
                    </a:lnTo>
                    <a:lnTo>
                      <a:pt x="0" y="790124"/>
                    </a:lnTo>
                    <a:lnTo>
                      <a:pt x="0" y="0"/>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grpSp>
            <p:nvGrpSpPr>
              <p:cNvPr id="29" name="Graphic 11">
                <a:extLst>
                  <a:ext uri="{FF2B5EF4-FFF2-40B4-BE49-F238E27FC236}">
                    <a16:creationId xmlns:a16="http://schemas.microsoft.com/office/drawing/2014/main" id="{B9D26041-44AA-7934-0C1A-3A682F5664F8}"/>
                  </a:ext>
                </a:extLst>
              </p:cNvPr>
              <p:cNvGrpSpPr/>
              <p:nvPr/>
            </p:nvGrpSpPr>
            <p:grpSpPr>
              <a:xfrm>
                <a:off x="8955750" y="507201"/>
                <a:ext cx="416050" cy="4353220"/>
                <a:chOff x="8955750" y="507201"/>
                <a:chExt cx="416050" cy="4353220"/>
              </a:xfrm>
              <a:noFill/>
            </p:grpSpPr>
            <p:grpSp>
              <p:nvGrpSpPr>
                <p:cNvPr id="30" name="Graphic 11">
                  <a:extLst>
                    <a:ext uri="{FF2B5EF4-FFF2-40B4-BE49-F238E27FC236}">
                      <a16:creationId xmlns:a16="http://schemas.microsoft.com/office/drawing/2014/main" id="{3586DCA5-0C2F-1044-57FA-8673986AFDAE}"/>
                    </a:ext>
                  </a:extLst>
                </p:cNvPr>
                <p:cNvGrpSpPr/>
                <p:nvPr/>
              </p:nvGrpSpPr>
              <p:grpSpPr>
                <a:xfrm>
                  <a:off x="8955750" y="2267031"/>
                  <a:ext cx="416050" cy="2593390"/>
                  <a:chOff x="8955750" y="2267031"/>
                  <a:chExt cx="416050" cy="2593390"/>
                </a:xfrm>
                <a:noFill/>
              </p:grpSpPr>
              <p:sp>
                <p:nvSpPr>
                  <p:cNvPr id="31" name="Freeform: Shape 30">
                    <a:extLst>
                      <a:ext uri="{FF2B5EF4-FFF2-40B4-BE49-F238E27FC236}">
                        <a16:creationId xmlns:a16="http://schemas.microsoft.com/office/drawing/2014/main" id="{E84CA645-D6D8-B05E-64C5-777D21D01A34}"/>
                      </a:ext>
                    </a:extLst>
                  </p:cNvPr>
                  <p:cNvSpPr/>
                  <p:nvPr/>
                </p:nvSpPr>
                <p:spPr>
                  <a:xfrm>
                    <a:off x="8955750" y="4287642"/>
                    <a:ext cx="416050" cy="572779"/>
                  </a:xfrm>
                  <a:custGeom>
                    <a:avLst/>
                    <a:gdLst>
                      <a:gd name="connsiteX0" fmla="*/ 207944 w 416050"/>
                      <a:gd name="connsiteY0" fmla="*/ 572779 h 572779"/>
                      <a:gd name="connsiteX1" fmla="*/ 0 w 416050"/>
                      <a:gd name="connsiteY1" fmla="*/ 572779 h 572779"/>
                      <a:gd name="connsiteX2" fmla="*/ 0 w 416050"/>
                      <a:gd name="connsiteY2" fmla="*/ 208431 h 572779"/>
                      <a:gd name="connsiteX3" fmla="*/ 207944 w 416050"/>
                      <a:gd name="connsiteY3" fmla="*/ 0 h 572779"/>
                      <a:gd name="connsiteX4" fmla="*/ 416051 w 416050"/>
                      <a:gd name="connsiteY4" fmla="*/ 208431 h 572779"/>
                      <a:gd name="connsiteX5" fmla="*/ 416051 w 416050"/>
                      <a:gd name="connsiteY5" fmla="*/ 208431 h 572779"/>
                      <a:gd name="connsiteX6" fmla="*/ 416051 w 416050"/>
                      <a:gd name="connsiteY6" fmla="*/ 208431 h 57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50" h="572779">
                        <a:moveTo>
                          <a:pt x="207944" y="572779"/>
                        </a:moveTo>
                        <a:lnTo>
                          <a:pt x="0" y="572779"/>
                        </a:lnTo>
                        <a:lnTo>
                          <a:pt x="0" y="208431"/>
                        </a:lnTo>
                        <a:lnTo>
                          <a:pt x="207944" y="0"/>
                        </a:lnTo>
                        <a:lnTo>
                          <a:pt x="416051" y="208431"/>
                        </a:lnTo>
                        <a:lnTo>
                          <a:pt x="416051" y="208431"/>
                        </a:lnTo>
                        <a:lnTo>
                          <a:pt x="416051" y="208431"/>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grpSp>
                <p:nvGrpSpPr>
                  <p:cNvPr id="32" name="Graphic 11">
                    <a:extLst>
                      <a:ext uri="{FF2B5EF4-FFF2-40B4-BE49-F238E27FC236}">
                        <a16:creationId xmlns:a16="http://schemas.microsoft.com/office/drawing/2014/main" id="{7C24A28F-3A09-89F6-ECF2-658C363B81CD}"/>
                      </a:ext>
                    </a:extLst>
                  </p:cNvPr>
                  <p:cNvGrpSpPr/>
                  <p:nvPr/>
                </p:nvGrpSpPr>
                <p:grpSpPr>
                  <a:xfrm>
                    <a:off x="8955750" y="2267031"/>
                    <a:ext cx="416050" cy="2020611"/>
                    <a:chOff x="8955750" y="2267031"/>
                    <a:chExt cx="416050" cy="2020611"/>
                  </a:xfrm>
                  <a:noFill/>
                </p:grpSpPr>
                <p:sp>
                  <p:nvSpPr>
                    <p:cNvPr id="33" name="Freeform: Shape 32">
                      <a:extLst>
                        <a:ext uri="{FF2B5EF4-FFF2-40B4-BE49-F238E27FC236}">
                          <a16:creationId xmlns:a16="http://schemas.microsoft.com/office/drawing/2014/main" id="{318E82FD-CAA7-1442-F0F3-4EA8FC34944C}"/>
                        </a:ext>
                      </a:extLst>
                    </p:cNvPr>
                    <p:cNvSpPr/>
                    <p:nvPr/>
                  </p:nvSpPr>
                  <p:spPr>
                    <a:xfrm>
                      <a:off x="8955750" y="2839810"/>
                      <a:ext cx="416050" cy="1447831"/>
                    </a:xfrm>
                    <a:custGeom>
                      <a:avLst/>
                      <a:gdLst>
                        <a:gd name="connsiteX0" fmla="*/ 416051 w 416050"/>
                        <a:gd name="connsiteY0" fmla="*/ 207783 h 1447831"/>
                        <a:gd name="connsiteX1" fmla="*/ 416051 w 416050"/>
                        <a:gd name="connsiteY1" fmla="*/ 1240049 h 1447831"/>
                        <a:gd name="connsiteX2" fmla="*/ 207944 w 416050"/>
                        <a:gd name="connsiteY2" fmla="*/ 1447832 h 1447831"/>
                        <a:gd name="connsiteX3" fmla="*/ 0 w 416050"/>
                        <a:gd name="connsiteY3" fmla="*/ 1240049 h 1447831"/>
                        <a:gd name="connsiteX4" fmla="*/ 0 w 416050"/>
                        <a:gd name="connsiteY4" fmla="*/ 207783 h 1447831"/>
                        <a:gd name="connsiteX5" fmla="*/ 207944 w 416050"/>
                        <a:gd name="connsiteY5" fmla="*/ 0 h 1447831"/>
                        <a:gd name="connsiteX6" fmla="*/ 416051 w 416050"/>
                        <a:gd name="connsiteY6" fmla="*/ 207783 h 1447831"/>
                        <a:gd name="connsiteX7" fmla="*/ 416051 w 416050"/>
                        <a:gd name="connsiteY7" fmla="*/ 207783 h 1447831"/>
                        <a:gd name="connsiteX8" fmla="*/ 416051 w 416050"/>
                        <a:gd name="connsiteY8" fmla="*/ 207783 h 144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050" h="1447831">
                          <a:moveTo>
                            <a:pt x="416051" y="207783"/>
                          </a:moveTo>
                          <a:lnTo>
                            <a:pt x="416051" y="1240049"/>
                          </a:lnTo>
                          <a:lnTo>
                            <a:pt x="207944" y="1447832"/>
                          </a:lnTo>
                          <a:lnTo>
                            <a:pt x="0" y="1240049"/>
                          </a:lnTo>
                          <a:lnTo>
                            <a:pt x="0" y="207783"/>
                          </a:lnTo>
                          <a:lnTo>
                            <a:pt x="207944" y="0"/>
                          </a:lnTo>
                          <a:lnTo>
                            <a:pt x="416051" y="207783"/>
                          </a:lnTo>
                          <a:lnTo>
                            <a:pt x="416051" y="207783"/>
                          </a:lnTo>
                          <a:lnTo>
                            <a:pt x="416051" y="207783"/>
                          </a:lnTo>
                          <a:close/>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34" name="Freeform: Shape 33">
                      <a:extLst>
                        <a:ext uri="{FF2B5EF4-FFF2-40B4-BE49-F238E27FC236}">
                          <a16:creationId xmlns:a16="http://schemas.microsoft.com/office/drawing/2014/main" id="{E21A0E08-A33F-19E2-D733-238FA567028A}"/>
                        </a:ext>
                      </a:extLst>
                    </p:cNvPr>
                    <p:cNvSpPr/>
                    <p:nvPr/>
                  </p:nvSpPr>
                  <p:spPr>
                    <a:xfrm>
                      <a:off x="8955750" y="2267031"/>
                      <a:ext cx="416050" cy="572779"/>
                    </a:xfrm>
                    <a:custGeom>
                      <a:avLst/>
                      <a:gdLst>
                        <a:gd name="connsiteX0" fmla="*/ 416051 w 416050"/>
                        <a:gd name="connsiteY0" fmla="*/ 364187 h 572779"/>
                        <a:gd name="connsiteX1" fmla="*/ 207944 w 416050"/>
                        <a:gd name="connsiteY1" fmla="*/ 572779 h 572779"/>
                        <a:gd name="connsiteX2" fmla="*/ 0 w 416050"/>
                        <a:gd name="connsiteY2" fmla="*/ 364187 h 572779"/>
                        <a:gd name="connsiteX3" fmla="*/ 0 w 416050"/>
                        <a:gd name="connsiteY3" fmla="*/ 0 h 572779"/>
                        <a:gd name="connsiteX4" fmla="*/ 207944 w 416050"/>
                        <a:gd name="connsiteY4" fmla="*/ 0 h 572779"/>
                        <a:gd name="connsiteX5" fmla="*/ 207944 w 416050"/>
                        <a:gd name="connsiteY5" fmla="*/ 0 h 572779"/>
                        <a:gd name="connsiteX6" fmla="*/ 207944 w 416050"/>
                        <a:gd name="connsiteY6" fmla="*/ 0 h 57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50" h="572779">
                          <a:moveTo>
                            <a:pt x="416051" y="364187"/>
                          </a:moveTo>
                          <a:lnTo>
                            <a:pt x="207944" y="572779"/>
                          </a:lnTo>
                          <a:lnTo>
                            <a:pt x="0" y="364187"/>
                          </a:lnTo>
                          <a:lnTo>
                            <a:pt x="0" y="0"/>
                          </a:lnTo>
                          <a:lnTo>
                            <a:pt x="207944" y="0"/>
                          </a:lnTo>
                          <a:lnTo>
                            <a:pt x="207944" y="0"/>
                          </a:lnTo>
                          <a:lnTo>
                            <a:pt x="207944" y="0"/>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35" name="Graphic 11">
                  <a:extLst>
                    <a:ext uri="{FF2B5EF4-FFF2-40B4-BE49-F238E27FC236}">
                      <a16:creationId xmlns:a16="http://schemas.microsoft.com/office/drawing/2014/main" id="{07767ECE-3FC4-503D-5775-01507376C425}"/>
                    </a:ext>
                  </a:extLst>
                </p:cNvPr>
                <p:cNvGrpSpPr/>
                <p:nvPr/>
              </p:nvGrpSpPr>
              <p:grpSpPr>
                <a:xfrm>
                  <a:off x="8955750" y="507201"/>
                  <a:ext cx="416050" cy="1570524"/>
                  <a:chOff x="8955750" y="507201"/>
                  <a:chExt cx="416050" cy="1570524"/>
                </a:xfrm>
                <a:noFill/>
              </p:grpSpPr>
              <p:sp>
                <p:nvSpPr>
                  <p:cNvPr id="36" name="Freeform: Shape 35">
                    <a:extLst>
                      <a:ext uri="{FF2B5EF4-FFF2-40B4-BE49-F238E27FC236}">
                        <a16:creationId xmlns:a16="http://schemas.microsoft.com/office/drawing/2014/main" id="{668A42F2-427F-51D8-B07D-93338C85F0DB}"/>
                      </a:ext>
                    </a:extLst>
                  </p:cNvPr>
                  <p:cNvSpPr/>
                  <p:nvPr/>
                </p:nvSpPr>
                <p:spPr>
                  <a:xfrm>
                    <a:off x="8955750" y="1505108"/>
                    <a:ext cx="416050" cy="572617"/>
                  </a:xfrm>
                  <a:custGeom>
                    <a:avLst/>
                    <a:gdLst>
                      <a:gd name="connsiteX0" fmla="*/ 0 w 416050"/>
                      <a:gd name="connsiteY0" fmla="*/ 208269 h 572617"/>
                      <a:gd name="connsiteX1" fmla="*/ 207944 w 416050"/>
                      <a:gd name="connsiteY1" fmla="*/ 0 h 572617"/>
                      <a:gd name="connsiteX2" fmla="*/ 416051 w 416050"/>
                      <a:gd name="connsiteY2" fmla="*/ 208269 h 572617"/>
                      <a:gd name="connsiteX3" fmla="*/ 416051 w 416050"/>
                      <a:gd name="connsiteY3" fmla="*/ 208269 h 572617"/>
                      <a:gd name="connsiteX4" fmla="*/ 416051 w 416050"/>
                      <a:gd name="connsiteY4" fmla="*/ 208269 h 572617"/>
                      <a:gd name="connsiteX5" fmla="*/ 416051 w 416050"/>
                      <a:gd name="connsiteY5" fmla="*/ 572617 h 572617"/>
                      <a:gd name="connsiteX6" fmla="*/ 207944 w 416050"/>
                      <a:gd name="connsiteY6" fmla="*/ 572617 h 5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50" h="572617">
                        <a:moveTo>
                          <a:pt x="0" y="208269"/>
                        </a:moveTo>
                        <a:lnTo>
                          <a:pt x="207944" y="0"/>
                        </a:lnTo>
                        <a:lnTo>
                          <a:pt x="416051" y="208269"/>
                        </a:lnTo>
                        <a:lnTo>
                          <a:pt x="416051" y="208269"/>
                        </a:lnTo>
                        <a:lnTo>
                          <a:pt x="416051" y="208269"/>
                        </a:lnTo>
                        <a:lnTo>
                          <a:pt x="416051" y="572617"/>
                        </a:lnTo>
                        <a:lnTo>
                          <a:pt x="207944" y="572617"/>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37" name="Freeform: Shape 36">
                    <a:extLst>
                      <a:ext uri="{FF2B5EF4-FFF2-40B4-BE49-F238E27FC236}">
                        <a16:creationId xmlns:a16="http://schemas.microsoft.com/office/drawing/2014/main" id="{63F391DB-1703-3765-2157-9566B39D30CB}"/>
                      </a:ext>
                    </a:extLst>
                  </p:cNvPr>
                  <p:cNvSpPr/>
                  <p:nvPr/>
                </p:nvSpPr>
                <p:spPr>
                  <a:xfrm>
                    <a:off x="8955750" y="507201"/>
                    <a:ext cx="207944" cy="997906"/>
                  </a:xfrm>
                  <a:custGeom>
                    <a:avLst/>
                    <a:gdLst>
                      <a:gd name="connsiteX0" fmla="*/ 207944 w 207944"/>
                      <a:gd name="connsiteY0" fmla="*/ 997907 h 997906"/>
                      <a:gd name="connsiteX1" fmla="*/ 0 w 207944"/>
                      <a:gd name="connsiteY1" fmla="*/ 790124 h 997906"/>
                      <a:gd name="connsiteX2" fmla="*/ 0 w 207944"/>
                      <a:gd name="connsiteY2" fmla="*/ 0 h 997906"/>
                      <a:gd name="connsiteX3" fmla="*/ 207944 w 207944"/>
                      <a:gd name="connsiteY3" fmla="*/ 0 h 997906"/>
                      <a:gd name="connsiteX4" fmla="*/ 207944 w 207944"/>
                      <a:gd name="connsiteY4" fmla="*/ 0 h 997906"/>
                      <a:gd name="connsiteX5" fmla="*/ 207944 w 207944"/>
                      <a:gd name="connsiteY5" fmla="*/ 0 h 99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944" h="997906">
                        <a:moveTo>
                          <a:pt x="207944" y="997907"/>
                        </a:moveTo>
                        <a:lnTo>
                          <a:pt x="0" y="790124"/>
                        </a:lnTo>
                        <a:lnTo>
                          <a:pt x="0" y="0"/>
                        </a:lnTo>
                        <a:lnTo>
                          <a:pt x="207944" y="0"/>
                        </a:lnTo>
                        <a:lnTo>
                          <a:pt x="207944" y="0"/>
                        </a:lnTo>
                        <a:lnTo>
                          <a:pt x="207944" y="0"/>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grpSp>
          <p:nvGrpSpPr>
            <p:cNvPr id="38" name="Graphic 11">
              <a:extLst>
                <a:ext uri="{FF2B5EF4-FFF2-40B4-BE49-F238E27FC236}">
                  <a16:creationId xmlns:a16="http://schemas.microsoft.com/office/drawing/2014/main" id="{02960FD4-A23C-118C-8AD0-6DEEA3CE0E9D}"/>
                </a:ext>
              </a:extLst>
            </p:cNvPr>
            <p:cNvGrpSpPr/>
            <p:nvPr/>
          </p:nvGrpSpPr>
          <p:grpSpPr>
            <a:xfrm>
              <a:off x="10148797" y="1684203"/>
              <a:ext cx="416050" cy="2593228"/>
              <a:chOff x="10148797" y="1684203"/>
              <a:chExt cx="416050" cy="2593228"/>
            </a:xfrm>
            <a:noFill/>
          </p:grpSpPr>
          <p:sp>
            <p:nvSpPr>
              <p:cNvPr id="39" name="Freeform: Shape 38">
                <a:extLst>
                  <a:ext uri="{FF2B5EF4-FFF2-40B4-BE49-F238E27FC236}">
                    <a16:creationId xmlns:a16="http://schemas.microsoft.com/office/drawing/2014/main" id="{C9EBB2AF-6303-7821-C2AC-47417125A601}"/>
                  </a:ext>
                </a:extLst>
              </p:cNvPr>
              <p:cNvSpPr/>
              <p:nvPr/>
            </p:nvSpPr>
            <p:spPr>
              <a:xfrm>
                <a:off x="10148797" y="3704814"/>
                <a:ext cx="416050" cy="572617"/>
              </a:xfrm>
              <a:custGeom>
                <a:avLst/>
                <a:gdLst>
                  <a:gd name="connsiteX0" fmla="*/ 0 w 416050"/>
                  <a:gd name="connsiteY0" fmla="*/ 208431 h 572617"/>
                  <a:gd name="connsiteX1" fmla="*/ 207944 w 416050"/>
                  <a:gd name="connsiteY1" fmla="*/ 0 h 572617"/>
                  <a:gd name="connsiteX2" fmla="*/ 416051 w 416050"/>
                  <a:gd name="connsiteY2" fmla="*/ 208431 h 572617"/>
                  <a:gd name="connsiteX3" fmla="*/ 416051 w 416050"/>
                  <a:gd name="connsiteY3" fmla="*/ 208431 h 572617"/>
                  <a:gd name="connsiteX4" fmla="*/ 416051 w 416050"/>
                  <a:gd name="connsiteY4" fmla="*/ 208431 h 572617"/>
                  <a:gd name="connsiteX5" fmla="*/ 416051 w 416050"/>
                  <a:gd name="connsiteY5" fmla="*/ 572617 h 572617"/>
                  <a:gd name="connsiteX6" fmla="*/ 207944 w 416050"/>
                  <a:gd name="connsiteY6" fmla="*/ 572617 h 5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50" h="572617">
                    <a:moveTo>
                      <a:pt x="0" y="208431"/>
                    </a:moveTo>
                    <a:lnTo>
                      <a:pt x="207944" y="0"/>
                    </a:lnTo>
                    <a:lnTo>
                      <a:pt x="416051" y="208431"/>
                    </a:lnTo>
                    <a:lnTo>
                      <a:pt x="416051" y="208431"/>
                    </a:lnTo>
                    <a:lnTo>
                      <a:pt x="416051" y="208431"/>
                    </a:lnTo>
                    <a:lnTo>
                      <a:pt x="416051" y="572617"/>
                    </a:lnTo>
                    <a:lnTo>
                      <a:pt x="207944" y="572617"/>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grpSp>
            <p:nvGrpSpPr>
              <p:cNvPr id="40" name="Graphic 11">
                <a:extLst>
                  <a:ext uri="{FF2B5EF4-FFF2-40B4-BE49-F238E27FC236}">
                    <a16:creationId xmlns:a16="http://schemas.microsoft.com/office/drawing/2014/main" id="{7F053605-B70E-FF4B-E0EE-1AB494B8AE4B}"/>
                  </a:ext>
                </a:extLst>
              </p:cNvPr>
              <p:cNvGrpSpPr/>
              <p:nvPr/>
            </p:nvGrpSpPr>
            <p:grpSpPr>
              <a:xfrm>
                <a:off x="10148797" y="1684203"/>
                <a:ext cx="416050" cy="2020611"/>
                <a:chOff x="10148797" y="1684203"/>
                <a:chExt cx="416050" cy="2020611"/>
              </a:xfrm>
              <a:noFill/>
            </p:grpSpPr>
            <p:sp>
              <p:nvSpPr>
                <p:cNvPr id="41" name="Freeform: Shape 40">
                  <a:extLst>
                    <a:ext uri="{FF2B5EF4-FFF2-40B4-BE49-F238E27FC236}">
                      <a16:creationId xmlns:a16="http://schemas.microsoft.com/office/drawing/2014/main" id="{996B53EC-B061-1737-1D6E-AB9D26211197}"/>
                    </a:ext>
                  </a:extLst>
                </p:cNvPr>
                <p:cNvSpPr/>
                <p:nvPr/>
              </p:nvSpPr>
              <p:spPr>
                <a:xfrm>
                  <a:off x="10148797" y="2256820"/>
                  <a:ext cx="416050" cy="1447993"/>
                </a:xfrm>
                <a:custGeom>
                  <a:avLst/>
                  <a:gdLst>
                    <a:gd name="connsiteX0" fmla="*/ 0 w 416050"/>
                    <a:gd name="connsiteY0" fmla="*/ 801956 h 1447993"/>
                    <a:gd name="connsiteX1" fmla="*/ 0 w 416050"/>
                    <a:gd name="connsiteY1" fmla="*/ 207782 h 1447993"/>
                    <a:gd name="connsiteX2" fmla="*/ 207944 w 416050"/>
                    <a:gd name="connsiteY2" fmla="*/ 0 h 1447993"/>
                    <a:gd name="connsiteX3" fmla="*/ 416051 w 416050"/>
                    <a:gd name="connsiteY3" fmla="*/ 207782 h 1447993"/>
                    <a:gd name="connsiteX4" fmla="*/ 416051 w 416050"/>
                    <a:gd name="connsiteY4" fmla="*/ 207782 h 1447993"/>
                    <a:gd name="connsiteX5" fmla="*/ 416051 w 416050"/>
                    <a:gd name="connsiteY5" fmla="*/ 207782 h 1447993"/>
                    <a:gd name="connsiteX6" fmla="*/ 416051 w 416050"/>
                    <a:gd name="connsiteY6" fmla="*/ 1240212 h 1447993"/>
                    <a:gd name="connsiteX7" fmla="*/ 207944 w 416050"/>
                    <a:gd name="connsiteY7" fmla="*/ 1447994 h 1447993"/>
                    <a:gd name="connsiteX8" fmla="*/ 0 w 416050"/>
                    <a:gd name="connsiteY8" fmla="*/ 1240212 h 144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050" h="1447993">
                      <a:moveTo>
                        <a:pt x="0" y="801956"/>
                      </a:moveTo>
                      <a:lnTo>
                        <a:pt x="0" y="207782"/>
                      </a:lnTo>
                      <a:lnTo>
                        <a:pt x="207944" y="0"/>
                      </a:lnTo>
                      <a:lnTo>
                        <a:pt x="416051" y="207782"/>
                      </a:lnTo>
                      <a:lnTo>
                        <a:pt x="416051" y="207782"/>
                      </a:lnTo>
                      <a:lnTo>
                        <a:pt x="416051" y="207782"/>
                      </a:lnTo>
                      <a:lnTo>
                        <a:pt x="416051" y="1240212"/>
                      </a:lnTo>
                      <a:lnTo>
                        <a:pt x="207944" y="1447994"/>
                      </a:lnTo>
                      <a:lnTo>
                        <a:pt x="0" y="1240212"/>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42" name="Freeform: Shape 41">
                  <a:extLst>
                    <a:ext uri="{FF2B5EF4-FFF2-40B4-BE49-F238E27FC236}">
                      <a16:creationId xmlns:a16="http://schemas.microsoft.com/office/drawing/2014/main" id="{FF38F3DF-F0DA-009B-F6BF-09E10F592AA0}"/>
                    </a:ext>
                  </a:extLst>
                </p:cNvPr>
                <p:cNvSpPr/>
                <p:nvPr/>
              </p:nvSpPr>
              <p:spPr>
                <a:xfrm>
                  <a:off x="10148797" y="1684203"/>
                  <a:ext cx="416050" cy="572617"/>
                </a:xfrm>
                <a:custGeom>
                  <a:avLst/>
                  <a:gdLst>
                    <a:gd name="connsiteX0" fmla="*/ 416051 w 416050"/>
                    <a:gd name="connsiteY0" fmla="*/ 0 h 572617"/>
                    <a:gd name="connsiteX1" fmla="*/ 416051 w 416050"/>
                    <a:gd name="connsiteY1" fmla="*/ 364186 h 572617"/>
                    <a:gd name="connsiteX2" fmla="*/ 207944 w 416050"/>
                    <a:gd name="connsiteY2" fmla="*/ 572617 h 572617"/>
                    <a:gd name="connsiteX3" fmla="*/ 0 w 416050"/>
                    <a:gd name="connsiteY3" fmla="*/ 364186 h 572617"/>
                    <a:gd name="connsiteX4" fmla="*/ 0 w 416050"/>
                    <a:gd name="connsiteY4" fmla="*/ 0 h 572617"/>
                    <a:gd name="connsiteX5" fmla="*/ 207944 w 416050"/>
                    <a:gd name="connsiteY5" fmla="*/ 0 h 572617"/>
                    <a:gd name="connsiteX6" fmla="*/ 207944 w 416050"/>
                    <a:gd name="connsiteY6" fmla="*/ 0 h 5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50" h="572617">
                      <a:moveTo>
                        <a:pt x="416051" y="0"/>
                      </a:moveTo>
                      <a:lnTo>
                        <a:pt x="416051" y="364186"/>
                      </a:lnTo>
                      <a:lnTo>
                        <a:pt x="207944" y="572617"/>
                      </a:lnTo>
                      <a:lnTo>
                        <a:pt x="0" y="364186"/>
                      </a:lnTo>
                      <a:lnTo>
                        <a:pt x="0" y="0"/>
                      </a:lnTo>
                      <a:lnTo>
                        <a:pt x="207944" y="0"/>
                      </a:lnTo>
                      <a:lnTo>
                        <a:pt x="207944" y="0"/>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sp>
        <p:nvSpPr>
          <p:cNvPr id="8197" name="TextBox 13">
            <a:extLst>
              <a:ext uri="{FF2B5EF4-FFF2-40B4-BE49-F238E27FC236}">
                <a16:creationId xmlns:a16="http://schemas.microsoft.com/office/drawing/2014/main" id="{F000293B-D86D-AE71-5964-8EFD99310313}"/>
              </a:ext>
            </a:extLst>
          </p:cNvPr>
          <p:cNvSpPr txBox="1">
            <a:spLocks noChangeArrowheads="1"/>
          </p:cNvSpPr>
          <p:nvPr/>
        </p:nvSpPr>
        <p:spPr bwMode="auto">
          <a:xfrm>
            <a:off x="1437939" y="5395757"/>
            <a:ext cx="8082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en-US" sz="1200" dirty="0">
                <a:solidFill>
                  <a:schemeClr val="bg1"/>
                </a:solidFill>
                <a:latin typeface="TheSans" panose="020B0503040302020203" pitchFamily="34" charset="-78"/>
                <a:cs typeface="TheSans" panose="020B0503040302020203" pitchFamily="34" charset="-78"/>
              </a:rPr>
              <a:t>Nov 2023</a:t>
            </a:r>
            <a:endParaRPr lang="ar-SA" sz="1200" dirty="0">
              <a:solidFill>
                <a:srgbClr val="B69E60"/>
              </a:solidFill>
              <a:latin typeface="TheSans" panose="020B0503040302020203" pitchFamily="34" charset="-78"/>
              <a:cs typeface="TheSans" panose="020B0503040302020203" pitchFamily="34" charset="-78"/>
            </a:endParaRPr>
          </a:p>
        </p:txBody>
      </p:sp>
      <p:cxnSp>
        <p:nvCxnSpPr>
          <p:cNvPr id="5" name="Straight Connector 4">
            <a:extLst>
              <a:ext uri="{FF2B5EF4-FFF2-40B4-BE49-F238E27FC236}">
                <a16:creationId xmlns:a16="http://schemas.microsoft.com/office/drawing/2014/main" id="{D36A7DD9-68BC-966E-6BE5-93543A819A44}"/>
              </a:ext>
            </a:extLst>
          </p:cNvPr>
          <p:cNvCxnSpPr>
            <a:cxnSpLocks/>
          </p:cNvCxnSpPr>
          <p:nvPr/>
        </p:nvCxnSpPr>
        <p:spPr>
          <a:xfrm>
            <a:off x="1560196" y="5247112"/>
            <a:ext cx="2702455" cy="0"/>
          </a:xfrm>
          <a:prstGeom prst="line">
            <a:avLst/>
          </a:prstGeom>
          <a:ln w="12700">
            <a:solidFill>
              <a:srgbClr val="B69E60"/>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2E7316AD-D018-9C0C-CDE6-7F9919489E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99546" y="2816529"/>
            <a:ext cx="2392908" cy="1224942"/>
          </a:xfrm>
          <a:prstGeom prst="rect">
            <a:avLst/>
          </a:prstGeom>
        </p:spPr>
      </p:pic>
      <p:sp>
        <p:nvSpPr>
          <p:cNvPr id="3" name="TextBox 13">
            <a:extLst>
              <a:ext uri="{FF2B5EF4-FFF2-40B4-BE49-F238E27FC236}">
                <a16:creationId xmlns:a16="http://schemas.microsoft.com/office/drawing/2014/main" id="{A4A21587-CEB9-EB4F-86D7-E3FB8A5A499E}"/>
              </a:ext>
            </a:extLst>
          </p:cNvPr>
          <p:cNvSpPr txBox="1">
            <a:spLocks noChangeArrowheads="1"/>
          </p:cNvSpPr>
          <p:nvPr/>
        </p:nvSpPr>
        <p:spPr bwMode="auto">
          <a:xfrm>
            <a:off x="1437939" y="4416115"/>
            <a:ext cx="28969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r>
              <a:rPr lang="ar-SA" sz="2400" dirty="0">
                <a:solidFill>
                  <a:schemeClr val="bg1"/>
                </a:solidFill>
                <a:latin typeface="TheSans" panose="020B0503040302020203" pitchFamily="34" charset="-78"/>
                <a:cs typeface="TheSans" panose="020B0503040302020203" pitchFamily="34" charset="-78"/>
              </a:rPr>
              <a:t>شرفات مكة.. </a:t>
            </a:r>
          </a:p>
          <a:p>
            <a:pPr algn="r"/>
            <a:r>
              <a:rPr lang="ar-SA" sz="2400" dirty="0">
                <a:solidFill>
                  <a:srgbClr val="B69E60"/>
                </a:solidFill>
                <a:latin typeface="TheSans" panose="020B0503040302020203" pitchFamily="34" charset="-78"/>
                <a:cs typeface="TheSans" panose="020B0503040302020203" pitchFamily="34" charset="-78"/>
              </a:rPr>
              <a:t>شرف المكانة والمكان</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808813" y="396265"/>
            <a:ext cx="1835759"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3</a:t>
            </a:r>
          </a:p>
        </p:txBody>
      </p:sp>
      <p:pic>
        <p:nvPicPr>
          <p:cNvPr id="4" name="Picture 3">
            <a:extLst>
              <a:ext uri="{FF2B5EF4-FFF2-40B4-BE49-F238E27FC236}">
                <a16:creationId xmlns:a16="http://schemas.microsoft.com/office/drawing/2014/main" id="{46168C52-C573-3877-5879-EB135E86C3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55795" y="1903830"/>
            <a:ext cx="1897950" cy="2750092"/>
          </a:xfrm>
          <a:prstGeom prst="rect">
            <a:avLst/>
          </a:prstGeom>
        </p:spPr>
      </p:pic>
      <p:graphicFrame>
        <p:nvGraphicFramePr>
          <p:cNvPr id="2" name="Table 1">
            <a:extLst>
              <a:ext uri="{FF2B5EF4-FFF2-40B4-BE49-F238E27FC236}">
                <a16:creationId xmlns:a16="http://schemas.microsoft.com/office/drawing/2014/main" id="{81FB4016-6E76-6726-5EB0-0890846E70B9}"/>
              </a:ext>
            </a:extLst>
          </p:cNvPr>
          <p:cNvGraphicFramePr>
            <a:graphicFrameLocks noGrp="1"/>
          </p:cNvGraphicFramePr>
          <p:nvPr>
            <p:extLst>
              <p:ext uri="{D42A27DB-BD31-4B8C-83A1-F6EECF244321}">
                <p14:modId xmlns:p14="http://schemas.microsoft.com/office/powerpoint/2010/main" val="3142827017"/>
              </p:ext>
            </p:extLst>
          </p:nvPr>
        </p:nvGraphicFramePr>
        <p:xfrm>
          <a:off x="5192322" y="1596653"/>
          <a:ext cx="6387918" cy="3654200"/>
        </p:xfrm>
        <a:graphic>
          <a:graphicData uri="http://schemas.openxmlformats.org/drawingml/2006/table">
            <a:tbl>
              <a:tblPr>
                <a:tableStyleId>{5C22544A-7EE6-4342-B048-85BDC9FD1C3A}</a:tableStyleId>
              </a:tblPr>
              <a:tblGrid>
                <a:gridCol w="1474135">
                  <a:extLst>
                    <a:ext uri="{9D8B030D-6E8A-4147-A177-3AD203B41FA5}">
                      <a16:colId xmlns:a16="http://schemas.microsoft.com/office/drawing/2014/main" val="2092628453"/>
                    </a:ext>
                  </a:extLst>
                </a:gridCol>
                <a:gridCol w="1474135">
                  <a:extLst>
                    <a:ext uri="{9D8B030D-6E8A-4147-A177-3AD203B41FA5}">
                      <a16:colId xmlns:a16="http://schemas.microsoft.com/office/drawing/2014/main" val="4096678564"/>
                    </a:ext>
                  </a:extLst>
                </a:gridCol>
                <a:gridCol w="1474135">
                  <a:extLst>
                    <a:ext uri="{9D8B030D-6E8A-4147-A177-3AD203B41FA5}">
                      <a16:colId xmlns:a16="http://schemas.microsoft.com/office/drawing/2014/main" val="2500686461"/>
                    </a:ext>
                  </a:extLst>
                </a:gridCol>
                <a:gridCol w="1965513">
                  <a:extLst>
                    <a:ext uri="{9D8B030D-6E8A-4147-A177-3AD203B41FA5}">
                      <a16:colId xmlns:a16="http://schemas.microsoft.com/office/drawing/2014/main" val="1242925209"/>
                    </a:ext>
                  </a:extLst>
                </a:gridCol>
              </a:tblGrid>
              <a:tr h="365420">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0" marR="0" marT="0"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0" marR="0" marT="0"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0" marR="0" marT="0"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0" marR="0" marT="0"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365420">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612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2485.93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365420">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613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1388.75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365420">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614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2,209.30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36542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615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840.00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36542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616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1,114.84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36542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617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2,101.11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36542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820.34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36542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619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875.52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36542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620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1275.71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bl>
          </a:graphicData>
        </a:graphic>
      </p:graphicFrame>
      <p:sp>
        <p:nvSpPr>
          <p:cNvPr id="3" name="Slide Number Placeholder 2">
            <a:extLst>
              <a:ext uri="{FF2B5EF4-FFF2-40B4-BE49-F238E27FC236}">
                <a16:creationId xmlns:a16="http://schemas.microsoft.com/office/drawing/2014/main" id="{733AC066-9478-30F0-5436-D8291CD41C62}"/>
              </a:ext>
            </a:extLst>
          </p:cNvPr>
          <p:cNvSpPr>
            <a:spLocks noGrp="1"/>
          </p:cNvSpPr>
          <p:nvPr>
            <p:ph type="sldNum" sz="quarter" idx="12"/>
          </p:nvPr>
        </p:nvSpPr>
        <p:spPr/>
        <p:txBody>
          <a:bodyPr/>
          <a:lstStyle/>
          <a:p>
            <a:pPr algn="ctr"/>
            <a:fld id="{C099C628-873F-49F9-82DA-EF0CBB03A312}" type="slidenum">
              <a:rPr lang="en-US" smtClean="0"/>
              <a:pPr algn="ctr"/>
              <a:t>10</a:t>
            </a:fld>
            <a:endParaRPr lang="en-US" dirty="0"/>
          </a:p>
        </p:txBody>
      </p:sp>
      <p:sp>
        <p:nvSpPr>
          <p:cNvPr id="5" name="TextBox 4">
            <a:extLst>
              <a:ext uri="{FF2B5EF4-FFF2-40B4-BE49-F238E27FC236}">
                <a16:creationId xmlns:a16="http://schemas.microsoft.com/office/drawing/2014/main" id="{945F3CCF-2C0F-2AC3-67A5-909E40B8C28B}"/>
              </a:ext>
            </a:extLst>
          </p:cNvPr>
          <p:cNvSpPr txBox="1"/>
          <p:nvPr/>
        </p:nvSpPr>
        <p:spPr>
          <a:xfrm>
            <a:off x="611760" y="4989243"/>
            <a:ext cx="357548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13,111.50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1245910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808813" y="396265"/>
            <a:ext cx="1835759"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4</a:t>
            </a:r>
          </a:p>
        </p:txBody>
      </p:sp>
      <p:pic>
        <p:nvPicPr>
          <p:cNvPr id="4" name="Picture 3">
            <a:extLst>
              <a:ext uri="{FF2B5EF4-FFF2-40B4-BE49-F238E27FC236}">
                <a16:creationId xmlns:a16="http://schemas.microsoft.com/office/drawing/2014/main" id="{46168C52-C573-3877-5879-EB135E86C3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6354" y="2827098"/>
            <a:ext cx="3702120" cy="1193308"/>
          </a:xfrm>
          <a:prstGeom prst="rect">
            <a:avLst/>
          </a:prstGeom>
        </p:spPr>
      </p:pic>
      <p:graphicFrame>
        <p:nvGraphicFramePr>
          <p:cNvPr id="3" name="Table 2">
            <a:extLst>
              <a:ext uri="{FF2B5EF4-FFF2-40B4-BE49-F238E27FC236}">
                <a16:creationId xmlns:a16="http://schemas.microsoft.com/office/drawing/2014/main" id="{597E6BFD-3F5E-EE9F-A4D7-AAFB781B9075}"/>
              </a:ext>
            </a:extLst>
          </p:cNvPr>
          <p:cNvGraphicFramePr>
            <a:graphicFrameLocks noGrp="1"/>
          </p:cNvGraphicFramePr>
          <p:nvPr>
            <p:extLst>
              <p:ext uri="{D42A27DB-BD31-4B8C-83A1-F6EECF244321}">
                <p14:modId xmlns:p14="http://schemas.microsoft.com/office/powerpoint/2010/main" val="2095019700"/>
              </p:ext>
            </p:extLst>
          </p:nvPr>
        </p:nvGraphicFramePr>
        <p:xfrm>
          <a:off x="5192322" y="1596652"/>
          <a:ext cx="6383324" cy="4574402"/>
        </p:xfrm>
        <a:graphic>
          <a:graphicData uri="http://schemas.openxmlformats.org/drawingml/2006/table">
            <a:tbl>
              <a:tblPr>
                <a:tableStyleId>{5C22544A-7EE6-4342-B048-85BDC9FD1C3A}</a:tableStyleId>
              </a:tblPr>
              <a:tblGrid>
                <a:gridCol w="1473075">
                  <a:extLst>
                    <a:ext uri="{9D8B030D-6E8A-4147-A177-3AD203B41FA5}">
                      <a16:colId xmlns:a16="http://schemas.microsoft.com/office/drawing/2014/main" val="2092628453"/>
                    </a:ext>
                  </a:extLst>
                </a:gridCol>
                <a:gridCol w="1473075">
                  <a:extLst>
                    <a:ext uri="{9D8B030D-6E8A-4147-A177-3AD203B41FA5}">
                      <a16:colId xmlns:a16="http://schemas.microsoft.com/office/drawing/2014/main" val="4096678564"/>
                    </a:ext>
                  </a:extLst>
                </a:gridCol>
                <a:gridCol w="1473075">
                  <a:extLst>
                    <a:ext uri="{9D8B030D-6E8A-4147-A177-3AD203B41FA5}">
                      <a16:colId xmlns:a16="http://schemas.microsoft.com/office/drawing/2014/main" val="2500686461"/>
                    </a:ext>
                  </a:extLst>
                </a:gridCol>
                <a:gridCol w="1964099">
                  <a:extLst>
                    <a:ext uri="{9D8B030D-6E8A-4147-A177-3AD203B41FA5}">
                      <a16:colId xmlns:a16="http://schemas.microsoft.com/office/drawing/2014/main" val="1242925209"/>
                    </a:ext>
                  </a:extLst>
                </a:gridCol>
              </a:tblGrid>
              <a:tr h="240758">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240758">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551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1009.125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240758">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552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24075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553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24075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554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24075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24075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556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24075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557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24075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558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24075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559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1561.13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24075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560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1032.6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53309692"/>
                  </a:ext>
                </a:extLst>
              </a:tr>
              <a:tr h="24075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561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30220856"/>
                  </a:ext>
                </a:extLst>
              </a:tr>
              <a:tr h="24075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562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64973823"/>
                  </a:ext>
                </a:extLst>
              </a:tr>
              <a:tr h="24075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563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2029551"/>
                  </a:ext>
                </a:extLst>
              </a:tr>
              <a:tr h="24075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564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6655408"/>
                  </a:ext>
                </a:extLst>
              </a:tr>
              <a:tr h="24075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565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001012896"/>
                  </a:ext>
                </a:extLst>
              </a:tr>
              <a:tr h="24075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566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039932095"/>
                  </a:ext>
                </a:extLst>
              </a:tr>
              <a:tr h="24075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567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7802542"/>
                  </a:ext>
                </a:extLst>
              </a:tr>
              <a:tr h="24075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568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1009.125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584436335"/>
                  </a:ext>
                </a:extLst>
              </a:tr>
            </a:tbl>
          </a:graphicData>
        </a:graphic>
      </p:graphicFrame>
      <p:sp>
        <p:nvSpPr>
          <p:cNvPr id="5" name="Slide Number Placeholder 4">
            <a:extLst>
              <a:ext uri="{FF2B5EF4-FFF2-40B4-BE49-F238E27FC236}">
                <a16:creationId xmlns:a16="http://schemas.microsoft.com/office/drawing/2014/main" id="{162D5F24-D68E-6E7F-8694-8BE7D0EFD6F4}"/>
              </a:ext>
            </a:extLst>
          </p:cNvPr>
          <p:cNvSpPr>
            <a:spLocks noGrp="1"/>
          </p:cNvSpPr>
          <p:nvPr>
            <p:ph type="sldNum" sz="quarter" idx="12"/>
          </p:nvPr>
        </p:nvSpPr>
        <p:spPr/>
        <p:txBody>
          <a:bodyPr/>
          <a:lstStyle/>
          <a:p>
            <a:pPr algn="ctr"/>
            <a:fld id="{C099C628-873F-49F9-82DA-EF0CBB03A312}" type="slidenum">
              <a:rPr lang="en-US" smtClean="0"/>
              <a:pPr algn="ctr"/>
              <a:t>11</a:t>
            </a:fld>
            <a:endParaRPr lang="en-US" dirty="0"/>
          </a:p>
        </p:txBody>
      </p:sp>
      <p:sp>
        <p:nvSpPr>
          <p:cNvPr id="2" name="TextBox 1">
            <a:extLst>
              <a:ext uri="{FF2B5EF4-FFF2-40B4-BE49-F238E27FC236}">
                <a16:creationId xmlns:a16="http://schemas.microsoft.com/office/drawing/2014/main" id="{4F47FDDE-6515-E90A-1A91-B22CDB7BBAEE}"/>
              </a:ext>
            </a:extLst>
          </p:cNvPr>
          <p:cNvSpPr txBox="1"/>
          <p:nvPr/>
        </p:nvSpPr>
        <p:spPr>
          <a:xfrm>
            <a:off x="616354" y="4351823"/>
            <a:ext cx="357548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17,451.48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2455578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808813" y="396265"/>
            <a:ext cx="1835759"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5</a:t>
            </a:r>
          </a:p>
        </p:txBody>
      </p:sp>
      <p:pic>
        <p:nvPicPr>
          <p:cNvPr id="4" name="Picture 3">
            <a:extLst>
              <a:ext uri="{FF2B5EF4-FFF2-40B4-BE49-F238E27FC236}">
                <a16:creationId xmlns:a16="http://schemas.microsoft.com/office/drawing/2014/main" id="{46168C52-C573-3877-5879-EB135E86C3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5302" y="2900231"/>
            <a:ext cx="3702120" cy="1047041"/>
          </a:xfrm>
          <a:prstGeom prst="rect">
            <a:avLst/>
          </a:prstGeom>
        </p:spPr>
      </p:pic>
      <p:graphicFrame>
        <p:nvGraphicFramePr>
          <p:cNvPr id="3" name="Table 2">
            <a:extLst>
              <a:ext uri="{FF2B5EF4-FFF2-40B4-BE49-F238E27FC236}">
                <a16:creationId xmlns:a16="http://schemas.microsoft.com/office/drawing/2014/main" id="{597E6BFD-3F5E-EE9F-A4D7-AAFB781B9075}"/>
              </a:ext>
            </a:extLst>
          </p:cNvPr>
          <p:cNvGraphicFramePr>
            <a:graphicFrameLocks noGrp="1"/>
          </p:cNvGraphicFramePr>
          <p:nvPr>
            <p:extLst>
              <p:ext uri="{D42A27DB-BD31-4B8C-83A1-F6EECF244321}">
                <p14:modId xmlns:p14="http://schemas.microsoft.com/office/powerpoint/2010/main" val="1861522808"/>
              </p:ext>
            </p:extLst>
          </p:nvPr>
        </p:nvGraphicFramePr>
        <p:xfrm>
          <a:off x="5187727" y="1596651"/>
          <a:ext cx="6397109" cy="4571983"/>
        </p:xfrm>
        <a:graphic>
          <a:graphicData uri="http://schemas.openxmlformats.org/drawingml/2006/table">
            <a:tbl>
              <a:tblPr>
                <a:tableStyleId>{5C22544A-7EE6-4342-B048-85BDC9FD1C3A}</a:tableStyleId>
              </a:tblPr>
              <a:tblGrid>
                <a:gridCol w="1476256">
                  <a:extLst>
                    <a:ext uri="{9D8B030D-6E8A-4147-A177-3AD203B41FA5}">
                      <a16:colId xmlns:a16="http://schemas.microsoft.com/office/drawing/2014/main" val="2092628453"/>
                    </a:ext>
                  </a:extLst>
                </a:gridCol>
                <a:gridCol w="1476256">
                  <a:extLst>
                    <a:ext uri="{9D8B030D-6E8A-4147-A177-3AD203B41FA5}">
                      <a16:colId xmlns:a16="http://schemas.microsoft.com/office/drawing/2014/main" val="4096678564"/>
                    </a:ext>
                  </a:extLst>
                </a:gridCol>
                <a:gridCol w="1476256">
                  <a:extLst>
                    <a:ext uri="{9D8B030D-6E8A-4147-A177-3AD203B41FA5}">
                      <a16:colId xmlns:a16="http://schemas.microsoft.com/office/drawing/2014/main" val="2500686461"/>
                    </a:ext>
                  </a:extLst>
                </a:gridCol>
                <a:gridCol w="1968341">
                  <a:extLst>
                    <a:ext uri="{9D8B030D-6E8A-4147-A177-3AD203B41FA5}">
                      <a16:colId xmlns:a16="http://schemas.microsoft.com/office/drawing/2014/main" val="1242925209"/>
                    </a:ext>
                  </a:extLst>
                </a:gridCol>
              </a:tblGrid>
              <a:tr h="205516">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530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1002.875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531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532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533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534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535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536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537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538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539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53309692"/>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540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1008.99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30220856"/>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541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1398.3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64973823"/>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542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2029551"/>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543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6655408"/>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544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001012896"/>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545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039932095"/>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546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7802542"/>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547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584436335"/>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548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12785758"/>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549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434380059"/>
                  </a:ext>
                </a:extLst>
              </a:tr>
              <a:tr h="2079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550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1002.875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681838132"/>
                  </a:ext>
                </a:extLst>
              </a:tr>
            </a:tbl>
          </a:graphicData>
        </a:graphic>
      </p:graphicFrame>
      <p:sp>
        <p:nvSpPr>
          <p:cNvPr id="2" name="Slide Number Placeholder 1">
            <a:extLst>
              <a:ext uri="{FF2B5EF4-FFF2-40B4-BE49-F238E27FC236}">
                <a16:creationId xmlns:a16="http://schemas.microsoft.com/office/drawing/2014/main" id="{BB09FD67-6441-16FA-9020-0EA4DE33151A}"/>
              </a:ext>
            </a:extLst>
          </p:cNvPr>
          <p:cNvSpPr>
            <a:spLocks noGrp="1"/>
          </p:cNvSpPr>
          <p:nvPr>
            <p:ph type="sldNum" sz="quarter" idx="12"/>
          </p:nvPr>
        </p:nvSpPr>
        <p:spPr/>
        <p:txBody>
          <a:bodyPr/>
          <a:lstStyle/>
          <a:p>
            <a:pPr algn="ctr"/>
            <a:fld id="{C099C628-873F-49F9-82DA-EF0CBB03A312}" type="slidenum">
              <a:rPr lang="en-US" smtClean="0"/>
              <a:pPr algn="ctr"/>
              <a:t>12</a:t>
            </a:fld>
            <a:endParaRPr lang="en-US" dirty="0"/>
          </a:p>
        </p:txBody>
      </p:sp>
      <p:sp>
        <p:nvSpPr>
          <p:cNvPr id="5" name="TextBox 4">
            <a:extLst>
              <a:ext uri="{FF2B5EF4-FFF2-40B4-BE49-F238E27FC236}">
                <a16:creationId xmlns:a16="http://schemas.microsoft.com/office/drawing/2014/main" id="{3F62DFAB-C316-A210-2811-B20494D49911}"/>
              </a:ext>
            </a:extLst>
          </p:cNvPr>
          <p:cNvSpPr txBox="1"/>
          <p:nvPr/>
        </p:nvSpPr>
        <p:spPr>
          <a:xfrm>
            <a:off x="628621" y="4289679"/>
            <a:ext cx="357548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20,000.29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1484876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784767" y="396265"/>
            <a:ext cx="1859805"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6</a:t>
            </a:r>
          </a:p>
        </p:txBody>
      </p:sp>
      <p:pic>
        <p:nvPicPr>
          <p:cNvPr id="4" name="Picture 3">
            <a:extLst>
              <a:ext uri="{FF2B5EF4-FFF2-40B4-BE49-F238E27FC236}">
                <a16:creationId xmlns:a16="http://schemas.microsoft.com/office/drawing/2014/main" id="{46168C52-C573-3877-5879-EB135E86C3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70494" y="2060695"/>
            <a:ext cx="2378768" cy="2736610"/>
          </a:xfrm>
          <a:prstGeom prst="rect">
            <a:avLst/>
          </a:prstGeom>
        </p:spPr>
      </p:pic>
      <p:graphicFrame>
        <p:nvGraphicFramePr>
          <p:cNvPr id="3" name="Table 2">
            <a:extLst>
              <a:ext uri="{FF2B5EF4-FFF2-40B4-BE49-F238E27FC236}">
                <a16:creationId xmlns:a16="http://schemas.microsoft.com/office/drawing/2014/main" id="{597E6BFD-3F5E-EE9F-A4D7-AAFB781B9075}"/>
              </a:ext>
            </a:extLst>
          </p:cNvPr>
          <p:cNvGraphicFramePr>
            <a:graphicFrameLocks noGrp="1"/>
          </p:cNvGraphicFramePr>
          <p:nvPr>
            <p:extLst>
              <p:ext uri="{D42A27DB-BD31-4B8C-83A1-F6EECF244321}">
                <p14:modId xmlns:p14="http://schemas.microsoft.com/office/powerpoint/2010/main" val="688898881"/>
              </p:ext>
            </p:extLst>
          </p:nvPr>
        </p:nvGraphicFramePr>
        <p:xfrm>
          <a:off x="5178537" y="1596650"/>
          <a:ext cx="6415487" cy="3655410"/>
        </p:xfrm>
        <a:graphic>
          <a:graphicData uri="http://schemas.openxmlformats.org/drawingml/2006/table">
            <a:tbl>
              <a:tblPr>
                <a:tableStyleId>{5C22544A-7EE6-4342-B048-85BDC9FD1C3A}</a:tableStyleId>
              </a:tblPr>
              <a:tblGrid>
                <a:gridCol w="1480497">
                  <a:extLst>
                    <a:ext uri="{9D8B030D-6E8A-4147-A177-3AD203B41FA5}">
                      <a16:colId xmlns:a16="http://schemas.microsoft.com/office/drawing/2014/main" val="2092628453"/>
                    </a:ext>
                  </a:extLst>
                </a:gridCol>
                <a:gridCol w="1480497">
                  <a:extLst>
                    <a:ext uri="{9D8B030D-6E8A-4147-A177-3AD203B41FA5}">
                      <a16:colId xmlns:a16="http://schemas.microsoft.com/office/drawing/2014/main" val="4096678564"/>
                    </a:ext>
                  </a:extLst>
                </a:gridCol>
                <a:gridCol w="1480497">
                  <a:extLst>
                    <a:ext uri="{9D8B030D-6E8A-4147-A177-3AD203B41FA5}">
                      <a16:colId xmlns:a16="http://schemas.microsoft.com/office/drawing/2014/main" val="2500686461"/>
                    </a:ext>
                  </a:extLst>
                </a:gridCol>
                <a:gridCol w="1973996">
                  <a:extLst>
                    <a:ext uri="{9D8B030D-6E8A-4147-A177-3AD203B41FA5}">
                      <a16:colId xmlns:a16="http://schemas.microsoft.com/office/drawing/2014/main" val="1242925209"/>
                    </a:ext>
                  </a:extLst>
                </a:gridCol>
              </a:tblGrid>
              <a:tr h="365541">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365541">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471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1942.57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365541">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472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1665.05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365541">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473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1998.18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365541">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474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3045.35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365541">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1626.96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365541">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476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1631.46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365541">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477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1637.71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365541">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478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1633.21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365541">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479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3275.42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bl>
          </a:graphicData>
        </a:graphic>
      </p:graphicFrame>
      <p:sp>
        <p:nvSpPr>
          <p:cNvPr id="2" name="Slide Number Placeholder 1">
            <a:extLst>
              <a:ext uri="{FF2B5EF4-FFF2-40B4-BE49-F238E27FC236}">
                <a16:creationId xmlns:a16="http://schemas.microsoft.com/office/drawing/2014/main" id="{C8EC8A8F-6A5C-2786-F4DE-173AF3E80DC8}"/>
              </a:ext>
            </a:extLst>
          </p:cNvPr>
          <p:cNvSpPr>
            <a:spLocks noGrp="1"/>
          </p:cNvSpPr>
          <p:nvPr>
            <p:ph type="sldNum" sz="quarter" idx="12"/>
          </p:nvPr>
        </p:nvSpPr>
        <p:spPr/>
        <p:txBody>
          <a:bodyPr/>
          <a:lstStyle/>
          <a:p>
            <a:pPr algn="ctr"/>
            <a:fld id="{C099C628-873F-49F9-82DA-EF0CBB03A312}" type="slidenum">
              <a:rPr lang="en-US" smtClean="0"/>
              <a:pPr algn="ctr"/>
              <a:t>13</a:t>
            </a:fld>
            <a:endParaRPr lang="en-US" dirty="0"/>
          </a:p>
        </p:txBody>
      </p:sp>
      <p:sp>
        <p:nvSpPr>
          <p:cNvPr id="5" name="TextBox 4">
            <a:extLst>
              <a:ext uri="{FF2B5EF4-FFF2-40B4-BE49-F238E27FC236}">
                <a16:creationId xmlns:a16="http://schemas.microsoft.com/office/drawing/2014/main" id="{4E353466-DC4B-C98F-6743-B6229D494927}"/>
              </a:ext>
            </a:extLst>
          </p:cNvPr>
          <p:cNvSpPr txBox="1"/>
          <p:nvPr/>
        </p:nvSpPr>
        <p:spPr>
          <a:xfrm>
            <a:off x="1172137" y="4990450"/>
            <a:ext cx="357548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18,455.91 </a:t>
            </a:r>
          </a:p>
        </p:txBody>
      </p:sp>
    </p:spTree>
    <p:extLst>
      <p:ext uri="{BB962C8B-B14F-4D97-AF65-F5344CB8AC3E}">
        <p14:creationId xmlns:p14="http://schemas.microsoft.com/office/powerpoint/2010/main" val="529708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808813" y="396265"/>
            <a:ext cx="1835759"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7</a:t>
            </a:r>
          </a:p>
        </p:txBody>
      </p:sp>
      <p:pic>
        <p:nvPicPr>
          <p:cNvPr id="4" name="Picture 3">
            <a:extLst>
              <a:ext uri="{FF2B5EF4-FFF2-40B4-BE49-F238E27FC236}">
                <a16:creationId xmlns:a16="http://schemas.microsoft.com/office/drawing/2014/main" id="{46168C52-C573-3877-5879-EB135E86C3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19159" y="1624291"/>
            <a:ext cx="1707900" cy="3598922"/>
          </a:xfrm>
          <a:prstGeom prst="rect">
            <a:avLst/>
          </a:prstGeom>
        </p:spPr>
      </p:pic>
      <p:graphicFrame>
        <p:nvGraphicFramePr>
          <p:cNvPr id="3" name="Table 2">
            <a:extLst>
              <a:ext uri="{FF2B5EF4-FFF2-40B4-BE49-F238E27FC236}">
                <a16:creationId xmlns:a16="http://schemas.microsoft.com/office/drawing/2014/main" id="{597E6BFD-3F5E-EE9F-A4D7-AAFB781B9075}"/>
              </a:ext>
            </a:extLst>
          </p:cNvPr>
          <p:cNvGraphicFramePr>
            <a:graphicFrameLocks noGrp="1"/>
          </p:cNvGraphicFramePr>
          <p:nvPr>
            <p:extLst>
              <p:ext uri="{D42A27DB-BD31-4B8C-83A1-F6EECF244321}">
                <p14:modId xmlns:p14="http://schemas.microsoft.com/office/powerpoint/2010/main" val="3120917139"/>
              </p:ext>
            </p:extLst>
          </p:nvPr>
        </p:nvGraphicFramePr>
        <p:xfrm>
          <a:off x="5196917" y="1596650"/>
          <a:ext cx="6374134" cy="3664596"/>
        </p:xfrm>
        <a:graphic>
          <a:graphicData uri="http://schemas.openxmlformats.org/drawingml/2006/table">
            <a:tbl>
              <a:tblPr>
                <a:tableStyleId>{5C22544A-7EE6-4342-B048-85BDC9FD1C3A}</a:tableStyleId>
              </a:tblPr>
              <a:tblGrid>
                <a:gridCol w="1470954">
                  <a:extLst>
                    <a:ext uri="{9D8B030D-6E8A-4147-A177-3AD203B41FA5}">
                      <a16:colId xmlns:a16="http://schemas.microsoft.com/office/drawing/2014/main" val="2092628453"/>
                    </a:ext>
                  </a:extLst>
                </a:gridCol>
                <a:gridCol w="1470954">
                  <a:extLst>
                    <a:ext uri="{9D8B030D-6E8A-4147-A177-3AD203B41FA5}">
                      <a16:colId xmlns:a16="http://schemas.microsoft.com/office/drawing/2014/main" val="4096678564"/>
                    </a:ext>
                  </a:extLst>
                </a:gridCol>
                <a:gridCol w="1470954">
                  <a:extLst>
                    <a:ext uri="{9D8B030D-6E8A-4147-A177-3AD203B41FA5}">
                      <a16:colId xmlns:a16="http://schemas.microsoft.com/office/drawing/2014/main" val="2500686461"/>
                    </a:ext>
                  </a:extLst>
                </a:gridCol>
                <a:gridCol w="1961272">
                  <a:extLst>
                    <a:ext uri="{9D8B030D-6E8A-4147-A177-3AD203B41FA5}">
                      <a16:colId xmlns:a16="http://schemas.microsoft.com/office/drawing/2014/main" val="1242925209"/>
                    </a:ext>
                  </a:extLst>
                </a:gridCol>
              </a:tblGrid>
              <a:tr h="305383">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30538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480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1294.94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30538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481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1400.58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30538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482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30538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483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30538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484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30538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485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30538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486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30538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487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30538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488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30538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489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53309692"/>
                  </a:ext>
                </a:extLst>
              </a:tr>
              <a:tr h="30538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490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30220856"/>
                  </a:ext>
                </a:extLst>
              </a:tr>
            </a:tbl>
          </a:graphicData>
        </a:graphic>
      </p:graphicFrame>
      <p:sp>
        <p:nvSpPr>
          <p:cNvPr id="2" name="Slide Number Placeholder 1">
            <a:extLst>
              <a:ext uri="{FF2B5EF4-FFF2-40B4-BE49-F238E27FC236}">
                <a16:creationId xmlns:a16="http://schemas.microsoft.com/office/drawing/2014/main" id="{963EA8DD-BB80-7259-390F-3F9147D590CD}"/>
              </a:ext>
            </a:extLst>
          </p:cNvPr>
          <p:cNvSpPr>
            <a:spLocks noGrp="1"/>
          </p:cNvSpPr>
          <p:nvPr>
            <p:ph type="sldNum" sz="quarter" idx="12"/>
          </p:nvPr>
        </p:nvSpPr>
        <p:spPr/>
        <p:txBody>
          <a:bodyPr/>
          <a:lstStyle/>
          <a:p>
            <a:pPr algn="ctr"/>
            <a:fld id="{C099C628-873F-49F9-82DA-EF0CBB03A312}" type="slidenum">
              <a:rPr lang="en-US" smtClean="0"/>
              <a:pPr algn="ctr"/>
              <a:t>14</a:t>
            </a:fld>
            <a:endParaRPr lang="en-US" dirty="0"/>
          </a:p>
        </p:txBody>
      </p:sp>
      <p:sp>
        <p:nvSpPr>
          <p:cNvPr id="5" name="TextBox 4">
            <a:extLst>
              <a:ext uri="{FF2B5EF4-FFF2-40B4-BE49-F238E27FC236}">
                <a16:creationId xmlns:a16="http://schemas.microsoft.com/office/drawing/2014/main" id="{8173D346-B3FD-6EAF-93C3-2FF2E4CBC1DE}"/>
              </a:ext>
            </a:extLst>
          </p:cNvPr>
          <p:cNvSpPr txBox="1"/>
          <p:nvPr/>
        </p:nvSpPr>
        <p:spPr>
          <a:xfrm>
            <a:off x="605547" y="5426020"/>
            <a:ext cx="3643455"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10,957.52 </a:t>
            </a:r>
          </a:p>
        </p:txBody>
      </p:sp>
    </p:spTree>
    <p:extLst>
      <p:ext uri="{BB962C8B-B14F-4D97-AF65-F5344CB8AC3E}">
        <p14:creationId xmlns:p14="http://schemas.microsoft.com/office/powerpoint/2010/main" val="2580003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808813" y="396265"/>
            <a:ext cx="1835759"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8</a:t>
            </a:r>
          </a:p>
        </p:txBody>
      </p:sp>
      <p:pic>
        <p:nvPicPr>
          <p:cNvPr id="4" name="Picture 3">
            <a:extLst>
              <a:ext uri="{FF2B5EF4-FFF2-40B4-BE49-F238E27FC236}">
                <a16:creationId xmlns:a16="http://schemas.microsoft.com/office/drawing/2014/main" id="{46168C52-C573-3877-5879-EB135E86C3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88350" y="1055287"/>
            <a:ext cx="1298471" cy="4557321"/>
          </a:xfrm>
          <a:prstGeom prst="rect">
            <a:avLst/>
          </a:prstGeom>
        </p:spPr>
      </p:pic>
      <p:graphicFrame>
        <p:nvGraphicFramePr>
          <p:cNvPr id="2" name="Table 1">
            <a:extLst>
              <a:ext uri="{FF2B5EF4-FFF2-40B4-BE49-F238E27FC236}">
                <a16:creationId xmlns:a16="http://schemas.microsoft.com/office/drawing/2014/main" id="{ECCBEA87-B320-17D3-128E-DEA3C46AF0B3}"/>
              </a:ext>
            </a:extLst>
          </p:cNvPr>
          <p:cNvGraphicFramePr>
            <a:graphicFrameLocks noGrp="1"/>
          </p:cNvGraphicFramePr>
          <p:nvPr>
            <p:extLst>
              <p:ext uri="{D42A27DB-BD31-4B8C-83A1-F6EECF244321}">
                <p14:modId xmlns:p14="http://schemas.microsoft.com/office/powerpoint/2010/main" val="630071824"/>
              </p:ext>
            </p:extLst>
          </p:nvPr>
        </p:nvGraphicFramePr>
        <p:xfrm>
          <a:off x="5187727" y="1596650"/>
          <a:ext cx="6387918" cy="4557320"/>
        </p:xfrm>
        <a:graphic>
          <a:graphicData uri="http://schemas.openxmlformats.org/drawingml/2006/table">
            <a:tbl>
              <a:tblPr>
                <a:tableStyleId>{5C22544A-7EE6-4342-B048-85BDC9FD1C3A}</a:tableStyleId>
              </a:tblPr>
              <a:tblGrid>
                <a:gridCol w="1474135">
                  <a:extLst>
                    <a:ext uri="{9D8B030D-6E8A-4147-A177-3AD203B41FA5}">
                      <a16:colId xmlns:a16="http://schemas.microsoft.com/office/drawing/2014/main" val="2092628453"/>
                    </a:ext>
                  </a:extLst>
                </a:gridCol>
                <a:gridCol w="1474135">
                  <a:extLst>
                    <a:ext uri="{9D8B030D-6E8A-4147-A177-3AD203B41FA5}">
                      <a16:colId xmlns:a16="http://schemas.microsoft.com/office/drawing/2014/main" val="4096678564"/>
                    </a:ext>
                  </a:extLst>
                </a:gridCol>
                <a:gridCol w="1474135">
                  <a:extLst>
                    <a:ext uri="{9D8B030D-6E8A-4147-A177-3AD203B41FA5}">
                      <a16:colId xmlns:a16="http://schemas.microsoft.com/office/drawing/2014/main" val="2500686461"/>
                    </a:ext>
                  </a:extLst>
                </a:gridCol>
                <a:gridCol w="1965513">
                  <a:extLst>
                    <a:ext uri="{9D8B030D-6E8A-4147-A177-3AD203B41FA5}">
                      <a16:colId xmlns:a16="http://schemas.microsoft.com/office/drawing/2014/main" val="1242925209"/>
                    </a:ext>
                  </a:extLst>
                </a:gridCol>
              </a:tblGrid>
              <a:tr h="227866">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227866">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491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1707.19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227866">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492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1804.28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2278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493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2278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494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2278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2278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496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2278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497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2278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498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2278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499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2278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1009.125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53309692"/>
                  </a:ext>
                </a:extLst>
              </a:tr>
              <a:tr h="2278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501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1009.125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30220856"/>
                  </a:ext>
                </a:extLst>
              </a:tr>
              <a:tr h="2278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64973823"/>
                  </a:ext>
                </a:extLst>
              </a:tr>
              <a:tr h="2278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503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2029551"/>
                  </a:ext>
                </a:extLst>
              </a:tr>
              <a:tr h="2278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504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6655408"/>
                  </a:ext>
                </a:extLst>
              </a:tr>
              <a:tr h="2278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505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001012896"/>
                  </a:ext>
                </a:extLst>
              </a:tr>
              <a:tr h="2278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506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039932095"/>
                  </a:ext>
                </a:extLst>
              </a:tr>
              <a:tr h="2278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507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7802542"/>
                  </a:ext>
                </a:extLst>
              </a:tr>
              <a:tr h="2278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508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584436335"/>
                  </a:ext>
                </a:extLst>
              </a:tr>
              <a:tr h="2278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509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12785758"/>
                  </a:ext>
                </a:extLst>
              </a:tr>
            </a:tbl>
          </a:graphicData>
        </a:graphic>
      </p:graphicFrame>
      <p:sp>
        <p:nvSpPr>
          <p:cNvPr id="5" name="Slide Number Placeholder 4">
            <a:extLst>
              <a:ext uri="{FF2B5EF4-FFF2-40B4-BE49-F238E27FC236}">
                <a16:creationId xmlns:a16="http://schemas.microsoft.com/office/drawing/2014/main" id="{32C65410-F4B9-4690-B3B0-43892632FA8A}"/>
              </a:ext>
            </a:extLst>
          </p:cNvPr>
          <p:cNvSpPr>
            <a:spLocks noGrp="1"/>
          </p:cNvSpPr>
          <p:nvPr>
            <p:ph type="sldNum" sz="quarter" idx="12"/>
          </p:nvPr>
        </p:nvSpPr>
        <p:spPr/>
        <p:txBody>
          <a:bodyPr/>
          <a:lstStyle/>
          <a:p>
            <a:pPr algn="ctr"/>
            <a:fld id="{C099C628-873F-49F9-82DA-EF0CBB03A312}" type="slidenum">
              <a:rPr lang="en-US" smtClean="0"/>
              <a:pPr algn="ctr"/>
              <a:t>15</a:t>
            </a:fld>
            <a:endParaRPr lang="en-US" dirty="0"/>
          </a:p>
        </p:txBody>
      </p:sp>
      <p:sp>
        <p:nvSpPr>
          <p:cNvPr id="3" name="TextBox 2">
            <a:extLst>
              <a:ext uri="{FF2B5EF4-FFF2-40B4-BE49-F238E27FC236}">
                <a16:creationId xmlns:a16="http://schemas.microsoft.com/office/drawing/2014/main" id="{FB154AEB-F4D4-E9F7-C961-ABFA3D48815F}"/>
              </a:ext>
            </a:extLst>
          </p:cNvPr>
          <p:cNvSpPr txBox="1"/>
          <p:nvPr/>
        </p:nvSpPr>
        <p:spPr>
          <a:xfrm>
            <a:off x="616354" y="5712691"/>
            <a:ext cx="3637197"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19,274.72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3161014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783164" y="396265"/>
            <a:ext cx="1861408"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9</a:t>
            </a:r>
          </a:p>
        </p:txBody>
      </p:sp>
      <p:pic>
        <p:nvPicPr>
          <p:cNvPr id="4" name="Picture 3">
            <a:extLst>
              <a:ext uri="{FF2B5EF4-FFF2-40B4-BE49-F238E27FC236}">
                <a16:creationId xmlns:a16="http://schemas.microsoft.com/office/drawing/2014/main" id="{46168C52-C573-3877-5879-EB135E86C3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05985" y="1114173"/>
            <a:ext cx="1437276" cy="4530538"/>
          </a:xfrm>
          <a:prstGeom prst="rect">
            <a:avLst/>
          </a:prstGeom>
        </p:spPr>
      </p:pic>
      <p:graphicFrame>
        <p:nvGraphicFramePr>
          <p:cNvPr id="2" name="Table 1">
            <a:extLst>
              <a:ext uri="{FF2B5EF4-FFF2-40B4-BE49-F238E27FC236}">
                <a16:creationId xmlns:a16="http://schemas.microsoft.com/office/drawing/2014/main" id="{ECCBEA87-B320-17D3-128E-DEA3C46AF0B3}"/>
              </a:ext>
            </a:extLst>
          </p:cNvPr>
          <p:cNvGraphicFramePr>
            <a:graphicFrameLocks noGrp="1"/>
          </p:cNvGraphicFramePr>
          <p:nvPr>
            <p:extLst>
              <p:ext uri="{D42A27DB-BD31-4B8C-83A1-F6EECF244321}">
                <p14:modId xmlns:p14="http://schemas.microsoft.com/office/powerpoint/2010/main" val="1678945481"/>
              </p:ext>
            </p:extLst>
          </p:nvPr>
        </p:nvGraphicFramePr>
        <p:xfrm>
          <a:off x="5187727" y="1596651"/>
          <a:ext cx="6410893" cy="4578987"/>
        </p:xfrm>
        <a:graphic>
          <a:graphicData uri="http://schemas.openxmlformats.org/drawingml/2006/table">
            <a:tbl>
              <a:tblPr>
                <a:tableStyleId>{5C22544A-7EE6-4342-B048-85BDC9FD1C3A}</a:tableStyleId>
              </a:tblPr>
              <a:tblGrid>
                <a:gridCol w="1479437">
                  <a:extLst>
                    <a:ext uri="{9D8B030D-6E8A-4147-A177-3AD203B41FA5}">
                      <a16:colId xmlns:a16="http://schemas.microsoft.com/office/drawing/2014/main" val="2092628453"/>
                    </a:ext>
                  </a:extLst>
                </a:gridCol>
                <a:gridCol w="1479437">
                  <a:extLst>
                    <a:ext uri="{9D8B030D-6E8A-4147-A177-3AD203B41FA5}">
                      <a16:colId xmlns:a16="http://schemas.microsoft.com/office/drawing/2014/main" val="4096678564"/>
                    </a:ext>
                  </a:extLst>
                </a:gridCol>
                <a:gridCol w="1479437">
                  <a:extLst>
                    <a:ext uri="{9D8B030D-6E8A-4147-A177-3AD203B41FA5}">
                      <a16:colId xmlns:a16="http://schemas.microsoft.com/office/drawing/2014/main" val="2500686461"/>
                    </a:ext>
                  </a:extLst>
                </a:gridCol>
                <a:gridCol w="1972582">
                  <a:extLst>
                    <a:ext uri="{9D8B030D-6E8A-4147-A177-3AD203B41FA5}">
                      <a16:colId xmlns:a16="http://schemas.microsoft.com/office/drawing/2014/main" val="1242925209"/>
                    </a:ext>
                  </a:extLst>
                </a:gridCol>
              </a:tblGrid>
              <a:tr h="218047">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1009.125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511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1009.125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512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513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514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515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516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517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519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53309692"/>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520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1009.125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30220856"/>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521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1009.125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64973823"/>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522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2029551"/>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523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6655408"/>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524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001012896"/>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039932095"/>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526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7802542"/>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527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584436335"/>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528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12785758"/>
                  </a:ext>
                </a:extLst>
              </a:tr>
              <a:tr h="21804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529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53776160"/>
                  </a:ext>
                </a:extLst>
              </a:tr>
            </a:tbl>
          </a:graphicData>
        </a:graphic>
      </p:graphicFrame>
      <p:sp>
        <p:nvSpPr>
          <p:cNvPr id="3" name="Slide Number Placeholder 2">
            <a:extLst>
              <a:ext uri="{FF2B5EF4-FFF2-40B4-BE49-F238E27FC236}">
                <a16:creationId xmlns:a16="http://schemas.microsoft.com/office/drawing/2014/main" id="{813A60B0-2971-9678-D610-0638724B8772}"/>
              </a:ext>
            </a:extLst>
          </p:cNvPr>
          <p:cNvSpPr>
            <a:spLocks noGrp="1"/>
          </p:cNvSpPr>
          <p:nvPr>
            <p:ph type="sldNum" sz="quarter" idx="12"/>
          </p:nvPr>
        </p:nvSpPr>
        <p:spPr/>
        <p:txBody>
          <a:bodyPr/>
          <a:lstStyle/>
          <a:p>
            <a:pPr algn="ctr"/>
            <a:fld id="{C099C628-873F-49F9-82DA-EF0CBB03A312}" type="slidenum">
              <a:rPr lang="en-US" smtClean="0"/>
              <a:pPr algn="ctr"/>
              <a:t>16</a:t>
            </a:fld>
            <a:endParaRPr lang="en-US" dirty="0"/>
          </a:p>
        </p:txBody>
      </p:sp>
      <p:sp>
        <p:nvSpPr>
          <p:cNvPr id="5" name="TextBox 4">
            <a:extLst>
              <a:ext uri="{FF2B5EF4-FFF2-40B4-BE49-F238E27FC236}">
                <a16:creationId xmlns:a16="http://schemas.microsoft.com/office/drawing/2014/main" id="{AFB44947-BB09-02FD-AA38-832C5AC880E1}"/>
              </a:ext>
            </a:extLst>
          </p:cNvPr>
          <p:cNvSpPr txBox="1"/>
          <p:nvPr/>
        </p:nvSpPr>
        <p:spPr>
          <a:xfrm>
            <a:off x="636882" y="5795041"/>
            <a:ext cx="357548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18,699.50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3272112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70954" y="396265"/>
            <a:ext cx="1973618"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10</a:t>
            </a:r>
          </a:p>
        </p:txBody>
      </p:sp>
      <p:pic>
        <p:nvPicPr>
          <p:cNvPr id="4" name="Picture 3">
            <a:extLst>
              <a:ext uri="{FF2B5EF4-FFF2-40B4-BE49-F238E27FC236}">
                <a16:creationId xmlns:a16="http://schemas.microsoft.com/office/drawing/2014/main" id="{46168C52-C573-3877-5879-EB135E86C3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63519" y="991342"/>
            <a:ext cx="1375609" cy="4530538"/>
          </a:xfrm>
          <a:prstGeom prst="rect">
            <a:avLst/>
          </a:prstGeom>
        </p:spPr>
      </p:pic>
      <p:graphicFrame>
        <p:nvGraphicFramePr>
          <p:cNvPr id="2" name="Table 1">
            <a:extLst>
              <a:ext uri="{FF2B5EF4-FFF2-40B4-BE49-F238E27FC236}">
                <a16:creationId xmlns:a16="http://schemas.microsoft.com/office/drawing/2014/main" id="{ECCBEA87-B320-17D3-128E-DEA3C46AF0B3}"/>
              </a:ext>
            </a:extLst>
          </p:cNvPr>
          <p:cNvGraphicFramePr>
            <a:graphicFrameLocks noGrp="1"/>
          </p:cNvGraphicFramePr>
          <p:nvPr>
            <p:extLst>
              <p:ext uri="{D42A27DB-BD31-4B8C-83A1-F6EECF244321}">
                <p14:modId xmlns:p14="http://schemas.microsoft.com/office/powerpoint/2010/main" val="373122802"/>
              </p:ext>
            </p:extLst>
          </p:nvPr>
        </p:nvGraphicFramePr>
        <p:xfrm>
          <a:off x="5192322" y="1596652"/>
          <a:ext cx="6387918" cy="4543926"/>
        </p:xfrm>
        <a:graphic>
          <a:graphicData uri="http://schemas.openxmlformats.org/drawingml/2006/table">
            <a:tbl>
              <a:tblPr>
                <a:tableStyleId>{5C22544A-7EE6-4342-B048-85BDC9FD1C3A}</a:tableStyleId>
              </a:tblPr>
              <a:tblGrid>
                <a:gridCol w="1474135">
                  <a:extLst>
                    <a:ext uri="{9D8B030D-6E8A-4147-A177-3AD203B41FA5}">
                      <a16:colId xmlns:a16="http://schemas.microsoft.com/office/drawing/2014/main" val="2092628453"/>
                    </a:ext>
                  </a:extLst>
                </a:gridCol>
                <a:gridCol w="1474135">
                  <a:extLst>
                    <a:ext uri="{9D8B030D-6E8A-4147-A177-3AD203B41FA5}">
                      <a16:colId xmlns:a16="http://schemas.microsoft.com/office/drawing/2014/main" val="4096678564"/>
                    </a:ext>
                  </a:extLst>
                </a:gridCol>
                <a:gridCol w="1474135">
                  <a:extLst>
                    <a:ext uri="{9D8B030D-6E8A-4147-A177-3AD203B41FA5}">
                      <a16:colId xmlns:a16="http://schemas.microsoft.com/office/drawing/2014/main" val="2500686461"/>
                    </a:ext>
                  </a:extLst>
                </a:gridCol>
                <a:gridCol w="1965513">
                  <a:extLst>
                    <a:ext uri="{9D8B030D-6E8A-4147-A177-3AD203B41FA5}">
                      <a16:colId xmlns:a16="http://schemas.microsoft.com/office/drawing/2014/main" val="1242925209"/>
                    </a:ext>
                  </a:extLst>
                </a:gridCol>
              </a:tblGrid>
              <a:tr h="197562">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0" marR="0" marT="0"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a:solidFill>
                          <a:schemeClr val="bg1"/>
                        </a:solidFill>
                        <a:effectLst/>
                        <a:latin typeface="TheSans" panose="020B0503040302020203" pitchFamily="34" charset="-78"/>
                        <a:cs typeface="TheSans" panose="020B0503040302020203" pitchFamily="34" charset="-78"/>
                      </a:endParaRPr>
                    </a:p>
                  </a:txBody>
                  <a:tcPr marL="0" marR="0" marT="0"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0" marR="0" marT="0"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0" marR="0" marT="0"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197562">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421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859.5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422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793.75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423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773.25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424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426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427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428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429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430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53309692"/>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431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30220856"/>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432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779.5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64973823"/>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433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2029551"/>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434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859.5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6655408"/>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435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001012896"/>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436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039932095"/>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437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7802542"/>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438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584436335"/>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439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12785758"/>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440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53776160"/>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441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631749656"/>
                  </a:ext>
                </a:extLst>
              </a:tr>
              <a:tr h="1975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442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032763542"/>
                  </a:ext>
                </a:extLst>
              </a:tr>
            </a:tbl>
          </a:graphicData>
        </a:graphic>
      </p:graphicFrame>
      <p:sp>
        <p:nvSpPr>
          <p:cNvPr id="3" name="Slide Number Placeholder 2">
            <a:extLst>
              <a:ext uri="{FF2B5EF4-FFF2-40B4-BE49-F238E27FC236}">
                <a16:creationId xmlns:a16="http://schemas.microsoft.com/office/drawing/2014/main" id="{FCA1289A-706F-AB17-BE2E-6A578651A286}"/>
              </a:ext>
            </a:extLst>
          </p:cNvPr>
          <p:cNvSpPr>
            <a:spLocks noGrp="1"/>
          </p:cNvSpPr>
          <p:nvPr>
            <p:ph type="sldNum" sz="quarter" idx="12"/>
          </p:nvPr>
        </p:nvSpPr>
        <p:spPr/>
        <p:txBody>
          <a:bodyPr/>
          <a:lstStyle/>
          <a:p>
            <a:pPr algn="ctr"/>
            <a:fld id="{C099C628-873F-49F9-82DA-EF0CBB03A312}" type="slidenum">
              <a:rPr lang="en-US" smtClean="0"/>
              <a:pPr algn="ctr"/>
              <a:t>17</a:t>
            </a:fld>
            <a:endParaRPr lang="en-US" dirty="0"/>
          </a:p>
        </p:txBody>
      </p:sp>
      <p:sp>
        <p:nvSpPr>
          <p:cNvPr id="5" name="TextBox 4">
            <a:extLst>
              <a:ext uri="{FF2B5EF4-FFF2-40B4-BE49-F238E27FC236}">
                <a16:creationId xmlns:a16="http://schemas.microsoft.com/office/drawing/2014/main" id="{CAB86FA7-2BA2-F14A-F8A3-49B7BEA8B7B7}"/>
              </a:ext>
            </a:extLst>
          </p:cNvPr>
          <p:cNvSpPr txBox="1"/>
          <p:nvPr/>
        </p:nvSpPr>
        <p:spPr>
          <a:xfrm>
            <a:off x="663582" y="5718367"/>
            <a:ext cx="357548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19,553.50 </a:t>
            </a:r>
          </a:p>
        </p:txBody>
      </p:sp>
    </p:spTree>
    <p:extLst>
      <p:ext uri="{BB962C8B-B14F-4D97-AF65-F5344CB8AC3E}">
        <p14:creationId xmlns:p14="http://schemas.microsoft.com/office/powerpoint/2010/main" val="187803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741486" y="396265"/>
            <a:ext cx="1903086"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11</a:t>
            </a:r>
          </a:p>
        </p:txBody>
      </p:sp>
      <p:pic>
        <p:nvPicPr>
          <p:cNvPr id="4" name="Picture 3">
            <a:extLst>
              <a:ext uri="{FF2B5EF4-FFF2-40B4-BE49-F238E27FC236}">
                <a16:creationId xmlns:a16="http://schemas.microsoft.com/office/drawing/2014/main" id="{46168C52-C573-3877-5879-EB135E86C3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36648" y="1044423"/>
            <a:ext cx="1657836" cy="4560854"/>
          </a:xfrm>
          <a:prstGeom prst="rect">
            <a:avLst/>
          </a:prstGeom>
        </p:spPr>
      </p:pic>
      <p:graphicFrame>
        <p:nvGraphicFramePr>
          <p:cNvPr id="2" name="Table 1">
            <a:extLst>
              <a:ext uri="{FF2B5EF4-FFF2-40B4-BE49-F238E27FC236}">
                <a16:creationId xmlns:a16="http://schemas.microsoft.com/office/drawing/2014/main" id="{ECCBEA87-B320-17D3-128E-DEA3C46AF0B3}"/>
              </a:ext>
            </a:extLst>
          </p:cNvPr>
          <p:cNvGraphicFramePr>
            <a:graphicFrameLocks noGrp="1"/>
          </p:cNvGraphicFramePr>
          <p:nvPr>
            <p:extLst>
              <p:ext uri="{D42A27DB-BD31-4B8C-83A1-F6EECF244321}">
                <p14:modId xmlns:p14="http://schemas.microsoft.com/office/powerpoint/2010/main" val="1271264578"/>
              </p:ext>
            </p:extLst>
          </p:nvPr>
        </p:nvGraphicFramePr>
        <p:xfrm>
          <a:off x="5192322" y="1596651"/>
          <a:ext cx="6392512" cy="4551285"/>
        </p:xfrm>
        <a:graphic>
          <a:graphicData uri="http://schemas.openxmlformats.org/drawingml/2006/table">
            <a:tbl>
              <a:tblPr>
                <a:tableStyleId>{5C22544A-7EE6-4342-B048-85BDC9FD1C3A}</a:tableStyleId>
              </a:tblPr>
              <a:tblGrid>
                <a:gridCol w="1475195">
                  <a:extLst>
                    <a:ext uri="{9D8B030D-6E8A-4147-A177-3AD203B41FA5}">
                      <a16:colId xmlns:a16="http://schemas.microsoft.com/office/drawing/2014/main" val="2092628453"/>
                    </a:ext>
                  </a:extLst>
                </a:gridCol>
                <a:gridCol w="1475195">
                  <a:extLst>
                    <a:ext uri="{9D8B030D-6E8A-4147-A177-3AD203B41FA5}">
                      <a16:colId xmlns:a16="http://schemas.microsoft.com/office/drawing/2014/main" val="4096678564"/>
                    </a:ext>
                  </a:extLst>
                </a:gridCol>
                <a:gridCol w="1475195">
                  <a:extLst>
                    <a:ext uri="{9D8B030D-6E8A-4147-A177-3AD203B41FA5}">
                      <a16:colId xmlns:a16="http://schemas.microsoft.com/office/drawing/2014/main" val="2500686461"/>
                    </a:ext>
                  </a:extLst>
                </a:gridCol>
                <a:gridCol w="1966927">
                  <a:extLst>
                    <a:ext uri="{9D8B030D-6E8A-4147-A177-3AD203B41FA5}">
                      <a16:colId xmlns:a16="http://schemas.microsoft.com/office/drawing/2014/main" val="1242925209"/>
                    </a:ext>
                  </a:extLst>
                </a:gridCol>
              </a:tblGrid>
              <a:tr h="232149">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2399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443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927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2399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444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856.25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2399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445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834.5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2399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446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2399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447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2399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448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2399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449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2399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450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2399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451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2399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452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834.5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53309692"/>
                  </a:ext>
                </a:extLst>
              </a:tr>
              <a:tr h="2399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453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856.25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30220856"/>
                  </a:ext>
                </a:extLst>
              </a:tr>
              <a:tr h="2399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454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927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64973823"/>
                  </a:ext>
                </a:extLst>
              </a:tr>
              <a:tr h="2399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2029551"/>
                  </a:ext>
                </a:extLst>
              </a:tr>
              <a:tr h="2399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456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6655408"/>
                  </a:ext>
                </a:extLst>
              </a:tr>
              <a:tr h="2399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457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001012896"/>
                  </a:ext>
                </a:extLst>
              </a:tr>
              <a:tr h="2399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458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039932095"/>
                  </a:ext>
                </a:extLst>
              </a:tr>
              <a:tr h="2399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459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7802542"/>
                  </a:ext>
                </a:extLst>
              </a:tr>
              <a:tr h="2399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460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584436335"/>
                  </a:ext>
                </a:extLst>
              </a:tr>
            </a:tbl>
          </a:graphicData>
        </a:graphic>
      </p:graphicFrame>
      <p:sp>
        <p:nvSpPr>
          <p:cNvPr id="3" name="Slide Number Placeholder 2">
            <a:extLst>
              <a:ext uri="{FF2B5EF4-FFF2-40B4-BE49-F238E27FC236}">
                <a16:creationId xmlns:a16="http://schemas.microsoft.com/office/drawing/2014/main" id="{E6876E8F-2829-2508-CA91-07EC023744A9}"/>
              </a:ext>
            </a:extLst>
          </p:cNvPr>
          <p:cNvSpPr>
            <a:spLocks noGrp="1"/>
          </p:cNvSpPr>
          <p:nvPr>
            <p:ph type="sldNum" sz="quarter" idx="12"/>
          </p:nvPr>
        </p:nvSpPr>
        <p:spPr/>
        <p:txBody>
          <a:bodyPr/>
          <a:lstStyle/>
          <a:p>
            <a:pPr algn="ctr"/>
            <a:fld id="{C099C628-873F-49F9-82DA-EF0CBB03A312}" type="slidenum">
              <a:rPr lang="en-US" smtClean="0"/>
              <a:pPr algn="ctr"/>
              <a:t>18</a:t>
            </a:fld>
            <a:endParaRPr lang="en-US" dirty="0"/>
          </a:p>
        </p:txBody>
      </p:sp>
      <p:sp>
        <p:nvSpPr>
          <p:cNvPr id="5" name="TextBox 4">
            <a:extLst>
              <a:ext uri="{FF2B5EF4-FFF2-40B4-BE49-F238E27FC236}">
                <a16:creationId xmlns:a16="http://schemas.microsoft.com/office/drawing/2014/main" id="{419E82F1-B74C-6795-0858-025FD7807CB7}"/>
              </a:ext>
            </a:extLst>
          </p:cNvPr>
          <p:cNvSpPr txBox="1"/>
          <p:nvPr/>
        </p:nvSpPr>
        <p:spPr>
          <a:xfrm>
            <a:off x="607166" y="5750212"/>
            <a:ext cx="357548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a:t>
            </a:r>
            <a:r>
              <a:rPr lang="en-US" sz="1400" b="1" dirty="0">
                <a:solidFill>
                  <a:srgbClr val="7A1502"/>
                </a:solidFill>
                <a:latin typeface="TheSans" panose="020B0503040302020203" pitchFamily="34" charset="-78"/>
                <a:cs typeface="TheSans" panose="020B0503040302020203" pitchFamily="34" charset="-78"/>
              </a:rPr>
              <a:t> 16,251.50 </a:t>
            </a:r>
            <a:r>
              <a:rPr lang="ar-SA" sz="1400" b="1" dirty="0">
                <a:solidFill>
                  <a:srgbClr val="7A1502"/>
                </a:solidFill>
                <a:latin typeface="TheSans" panose="020B0503040302020203" pitchFamily="34" charset="-78"/>
                <a:cs typeface="TheSans" panose="020B0503040302020203" pitchFamily="34" charset="-78"/>
              </a:rPr>
              <a:t>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3997396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98205" y="396265"/>
            <a:ext cx="1946367"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12</a:t>
            </a:r>
          </a:p>
        </p:txBody>
      </p:sp>
      <p:pic>
        <p:nvPicPr>
          <p:cNvPr id="4" name="Picture 3">
            <a:extLst>
              <a:ext uri="{FF2B5EF4-FFF2-40B4-BE49-F238E27FC236}">
                <a16:creationId xmlns:a16="http://schemas.microsoft.com/office/drawing/2014/main" id="{46168C52-C573-3877-5879-EB135E86C3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0739" y="2652623"/>
            <a:ext cx="3861254" cy="1170616"/>
          </a:xfrm>
          <a:prstGeom prst="rect">
            <a:avLst/>
          </a:prstGeom>
        </p:spPr>
      </p:pic>
      <p:graphicFrame>
        <p:nvGraphicFramePr>
          <p:cNvPr id="2" name="Table 1">
            <a:extLst>
              <a:ext uri="{FF2B5EF4-FFF2-40B4-BE49-F238E27FC236}">
                <a16:creationId xmlns:a16="http://schemas.microsoft.com/office/drawing/2014/main" id="{ECCBEA87-B320-17D3-128E-DEA3C46AF0B3}"/>
              </a:ext>
            </a:extLst>
          </p:cNvPr>
          <p:cNvGraphicFramePr>
            <a:graphicFrameLocks noGrp="1"/>
          </p:cNvGraphicFramePr>
          <p:nvPr>
            <p:extLst>
              <p:ext uri="{D42A27DB-BD31-4B8C-83A1-F6EECF244321}">
                <p14:modId xmlns:p14="http://schemas.microsoft.com/office/powerpoint/2010/main" val="748600965"/>
              </p:ext>
            </p:extLst>
          </p:nvPr>
        </p:nvGraphicFramePr>
        <p:xfrm>
          <a:off x="5192322" y="1596651"/>
          <a:ext cx="6383321" cy="4583601"/>
        </p:xfrm>
        <a:graphic>
          <a:graphicData uri="http://schemas.openxmlformats.org/drawingml/2006/table">
            <a:tbl>
              <a:tblPr>
                <a:tableStyleId>{5C22544A-7EE6-4342-B048-85BDC9FD1C3A}</a:tableStyleId>
              </a:tblPr>
              <a:tblGrid>
                <a:gridCol w="1473074">
                  <a:extLst>
                    <a:ext uri="{9D8B030D-6E8A-4147-A177-3AD203B41FA5}">
                      <a16:colId xmlns:a16="http://schemas.microsoft.com/office/drawing/2014/main" val="2092628453"/>
                    </a:ext>
                  </a:extLst>
                </a:gridCol>
                <a:gridCol w="1473074">
                  <a:extLst>
                    <a:ext uri="{9D8B030D-6E8A-4147-A177-3AD203B41FA5}">
                      <a16:colId xmlns:a16="http://schemas.microsoft.com/office/drawing/2014/main" val="4096678564"/>
                    </a:ext>
                  </a:extLst>
                </a:gridCol>
                <a:gridCol w="1473074">
                  <a:extLst>
                    <a:ext uri="{9D8B030D-6E8A-4147-A177-3AD203B41FA5}">
                      <a16:colId xmlns:a16="http://schemas.microsoft.com/office/drawing/2014/main" val="2500686461"/>
                    </a:ext>
                  </a:extLst>
                </a:gridCol>
                <a:gridCol w="1964099">
                  <a:extLst>
                    <a:ext uri="{9D8B030D-6E8A-4147-A177-3AD203B41FA5}">
                      <a16:colId xmlns:a16="http://schemas.microsoft.com/office/drawing/2014/main" val="1242925209"/>
                    </a:ext>
                  </a:extLst>
                </a:gridCol>
              </a:tblGrid>
              <a:tr h="199287">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199287">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289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859.5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199287">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290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291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292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293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294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296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297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298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859.5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53309692"/>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299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30220856"/>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779.5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64973823"/>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301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2029551"/>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6655408"/>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303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001012896"/>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304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039932095"/>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305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7802542"/>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306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584436335"/>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307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9082211"/>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308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728785444"/>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309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779.5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934869099"/>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8030908"/>
                  </a:ext>
                </a:extLst>
              </a:tr>
            </a:tbl>
          </a:graphicData>
        </a:graphic>
      </p:graphicFrame>
      <p:sp>
        <p:nvSpPr>
          <p:cNvPr id="3" name="Slide Number Placeholder 2">
            <a:extLst>
              <a:ext uri="{FF2B5EF4-FFF2-40B4-BE49-F238E27FC236}">
                <a16:creationId xmlns:a16="http://schemas.microsoft.com/office/drawing/2014/main" id="{F81D30B2-2C44-F48A-AADF-C8F0886F4323}"/>
              </a:ext>
            </a:extLst>
          </p:cNvPr>
          <p:cNvSpPr>
            <a:spLocks noGrp="1"/>
          </p:cNvSpPr>
          <p:nvPr>
            <p:ph type="sldNum" sz="quarter" idx="12"/>
          </p:nvPr>
        </p:nvSpPr>
        <p:spPr/>
        <p:txBody>
          <a:bodyPr/>
          <a:lstStyle/>
          <a:p>
            <a:pPr algn="ctr"/>
            <a:fld id="{C099C628-873F-49F9-82DA-EF0CBB03A312}" type="slidenum">
              <a:rPr lang="en-US" smtClean="0"/>
              <a:pPr algn="ctr"/>
              <a:t>19</a:t>
            </a:fld>
            <a:endParaRPr lang="en-US" dirty="0"/>
          </a:p>
        </p:txBody>
      </p:sp>
      <p:sp>
        <p:nvSpPr>
          <p:cNvPr id="5" name="TextBox 4">
            <a:extLst>
              <a:ext uri="{FF2B5EF4-FFF2-40B4-BE49-F238E27FC236}">
                <a16:creationId xmlns:a16="http://schemas.microsoft.com/office/drawing/2014/main" id="{CD45982A-FCD6-C02F-4361-79B8A9178C53}"/>
              </a:ext>
            </a:extLst>
          </p:cNvPr>
          <p:cNvSpPr txBox="1"/>
          <p:nvPr/>
        </p:nvSpPr>
        <p:spPr>
          <a:xfrm>
            <a:off x="653625" y="4165386"/>
            <a:ext cx="357548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a:t>
            </a:r>
            <a:r>
              <a:rPr lang="en-US" sz="1400" b="1" dirty="0">
                <a:solidFill>
                  <a:srgbClr val="7A1502"/>
                </a:solidFill>
                <a:latin typeface="TheSans" panose="020B0503040302020203" pitchFamily="34" charset="-78"/>
                <a:cs typeface="TheSans" panose="020B0503040302020203" pitchFamily="34" charset="-78"/>
              </a:rPr>
              <a:t> 19,541.00 </a:t>
            </a:r>
            <a:r>
              <a:rPr lang="ar-SA" sz="1400" b="1" dirty="0">
                <a:solidFill>
                  <a:srgbClr val="7A1502"/>
                </a:solidFill>
                <a:latin typeface="TheSans" panose="020B0503040302020203" pitchFamily="34" charset="-78"/>
                <a:cs typeface="TheSans" panose="020B0503040302020203" pitchFamily="34" charset="-78"/>
              </a:rPr>
              <a:t>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3462239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1000"/>
          </a:schemeClr>
        </a:solidFill>
        <a:effectLst/>
      </p:bgPr>
    </p:bg>
    <p:spTree>
      <p:nvGrpSpPr>
        <p:cNvPr id="1" name=""/>
        <p:cNvGrpSpPr/>
        <p:nvPr/>
      </p:nvGrpSpPr>
      <p:grpSpPr>
        <a:xfrm>
          <a:off x="0" y="0"/>
          <a:ext cx="0" cy="0"/>
          <a:chOff x="0" y="0"/>
          <a:chExt cx="0" cy="0"/>
        </a:xfrm>
      </p:grpSpPr>
      <p:pic>
        <p:nvPicPr>
          <p:cNvPr id="4" name="Picture 3" descr="A picture containing sky, sunset, building, outdoor&#10;&#10;Description automatically generated">
            <a:extLst>
              <a:ext uri="{FF2B5EF4-FFF2-40B4-BE49-F238E27FC236}">
                <a16:creationId xmlns:a16="http://schemas.microsoft.com/office/drawing/2014/main" id="{9D319B83-5F80-0E04-B729-308A41E99ED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500418" y="510364"/>
            <a:ext cx="11191164" cy="5837272"/>
          </a:xfrm>
          <a:prstGeom prst="rect">
            <a:avLst/>
          </a:prstGeom>
        </p:spPr>
      </p:pic>
      <p:grpSp>
        <p:nvGrpSpPr>
          <p:cNvPr id="33" name="Group 32">
            <a:extLst>
              <a:ext uri="{FF2B5EF4-FFF2-40B4-BE49-F238E27FC236}">
                <a16:creationId xmlns:a16="http://schemas.microsoft.com/office/drawing/2014/main" id="{B840A504-D3EF-AD1F-35D0-0E1E5D3E1FB1}"/>
              </a:ext>
            </a:extLst>
          </p:cNvPr>
          <p:cNvGrpSpPr/>
          <p:nvPr/>
        </p:nvGrpSpPr>
        <p:grpSpPr>
          <a:xfrm>
            <a:off x="504469" y="3555878"/>
            <a:ext cx="4777375" cy="1609097"/>
            <a:chOff x="504469" y="3555878"/>
            <a:chExt cx="4777375" cy="1609097"/>
          </a:xfrm>
        </p:grpSpPr>
        <p:grpSp>
          <p:nvGrpSpPr>
            <p:cNvPr id="8" name="Graphic 4">
              <a:extLst>
                <a:ext uri="{FF2B5EF4-FFF2-40B4-BE49-F238E27FC236}">
                  <a16:creationId xmlns:a16="http://schemas.microsoft.com/office/drawing/2014/main" id="{800CAC5E-8EAB-E8FA-58C4-FA3E8B8B55DD}"/>
                </a:ext>
              </a:extLst>
            </p:cNvPr>
            <p:cNvGrpSpPr/>
            <p:nvPr/>
          </p:nvGrpSpPr>
          <p:grpSpPr>
            <a:xfrm rot="16200000">
              <a:off x="2088608" y="1971739"/>
              <a:ext cx="1609097" cy="4777375"/>
              <a:chOff x="2084718" y="1972061"/>
              <a:chExt cx="1609097" cy="4777375"/>
            </a:xfrm>
            <a:noFill/>
          </p:grpSpPr>
          <p:grpSp>
            <p:nvGrpSpPr>
              <p:cNvPr id="9" name="Graphic 4">
                <a:extLst>
                  <a:ext uri="{FF2B5EF4-FFF2-40B4-BE49-F238E27FC236}">
                    <a16:creationId xmlns:a16="http://schemas.microsoft.com/office/drawing/2014/main" id="{F5672BD0-0184-9926-1D7C-717B8A133425}"/>
                  </a:ext>
                </a:extLst>
              </p:cNvPr>
              <p:cNvGrpSpPr/>
              <p:nvPr/>
            </p:nvGrpSpPr>
            <p:grpSpPr>
              <a:xfrm>
                <a:off x="2681323" y="1972061"/>
                <a:ext cx="415888" cy="4777375"/>
                <a:chOff x="2681323" y="1972061"/>
                <a:chExt cx="415888" cy="4777375"/>
              </a:xfrm>
              <a:noFill/>
            </p:grpSpPr>
            <p:grpSp>
              <p:nvGrpSpPr>
                <p:cNvPr id="10" name="Graphic 4">
                  <a:extLst>
                    <a:ext uri="{FF2B5EF4-FFF2-40B4-BE49-F238E27FC236}">
                      <a16:creationId xmlns:a16="http://schemas.microsoft.com/office/drawing/2014/main" id="{34949CEA-7E95-AC8E-3907-4702235939B9}"/>
                    </a:ext>
                  </a:extLst>
                </p:cNvPr>
                <p:cNvGrpSpPr/>
                <p:nvPr/>
              </p:nvGrpSpPr>
              <p:grpSpPr>
                <a:xfrm>
                  <a:off x="2681323" y="4156208"/>
                  <a:ext cx="415888" cy="2593228"/>
                  <a:chOff x="2681323" y="4156208"/>
                  <a:chExt cx="415888" cy="2593228"/>
                </a:xfrm>
                <a:noFill/>
              </p:grpSpPr>
              <p:sp>
                <p:nvSpPr>
                  <p:cNvPr id="11" name="Freeform: Shape 10">
                    <a:extLst>
                      <a:ext uri="{FF2B5EF4-FFF2-40B4-BE49-F238E27FC236}">
                        <a16:creationId xmlns:a16="http://schemas.microsoft.com/office/drawing/2014/main" id="{0BBCDD2C-0D9C-E414-8030-FEF8AA006E71}"/>
                      </a:ext>
                    </a:extLst>
                  </p:cNvPr>
                  <p:cNvSpPr/>
                  <p:nvPr/>
                </p:nvSpPr>
                <p:spPr>
                  <a:xfrm>
                    <a:off x="2681323" y="6176819"/>
                    <a:ext cx="415888" cy="572617"/>
                  </a:xfrm>
                  <a:custGeom>
                    <a:avLst/>
                    <a:gdLst>
                      <a:gd name="connsiteX0" fmla="*/ 0 w 415888"/>
                      <a:gd name="connsiteY0" fmla="*/ 572618 h 572617"/>
                      <a:gd name="connsiteX1" fmla="*/ 0 w 415888"/>
                      <a:gd name="connsiteY1" fmla="*/ 208269 h 572617"/>
                      <a:gd name="connsiteX2" fmla="*/ 207782 w 415888"/>
                      <a:gd name="connsiteY2" fmla="*/ 0 h 572617"/>
                      <a:gd name="connsiteX3" fmla="*/ 415889 w 415888"/>
                      <a:gd name="connsiteY3" fmla="*/ 208269 h 572617"/>
                      <a:gd name="connsiteX4" fmla="*/ 415889 w 415888"/>
                      <a:gd name="connsiteY4" fmla="*/ 208269 h 572617"/>
                      <a:gd name="connsiteX5" fmla="*/ 415889 w 415888"/>
                      <a:gd name="connsiteY5" fmla="*/ 208269 h 572617"/>
                      <a:gd name="connsiteX6" fmla="*/ 415889 w 415888"/>
                      <a:gd name="connsiteY6" fmla="*/ 572618 h 5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888" h="572617">
                        <a:moveTo>
                          <a:pt x="0" y="572618"/>
                        </a:moveTo>
                        <a:lnTo>
                          <a:pt x="0" y="208269"/>
                        </a:lnTo>
                        <a:lnTo>
                          <a:pt x="207782" y="0"/>
                        </a:lnTo>
                        <a:lnTo>
                          <a:pt x="415889" y="208269"/>
                        </a:lnTo>
                        <a:lnTo>
                          <a:pt x="415889" y="208269"/>
                        </a:lnTo>
                        <a:lnTo>
                          <a:pt x="415889" y="208269"/>
                        </a:lnTo>
                        <a:lnTo>
                          <a:pt x="415889" y="572618"/>
                        </a:lnTo>
                      </a:path>
                    </a:pathLst>
                  </a:custGeom>
                  <a:noFill/>
                  <a:ln w="28575" cap="flat">
                    <a:solidFill>
                      <a:schemeClr val="bg1"/>
                    </a:solidFill>
                    <a:prstDash val="solid"/>
                    <a:miter/>
                  </a:ln>
                </p:spPr>
                <p:txBody>
                  <a:bodyPr rtlCol="0" anchor="ctr"/>
                  <a:lstStyle/>
                  <a:p>
                    <a:endParaRPr lang="en-US"/>
                  </a:p>
                </p:txBody>
              </p:sp>
              <p:grpSp>
                <p:nvGrpSpPr>
                  <p:cNvPr id="12" name="Graphic 4">
                    <a:extLst>
                      <a:ext uri="{FF2B5EF4-FFF2-40B4-BE49-F238E27FC236}">
                        <a16:creationId xmlns:a16="http://schemas.microsoft.com/office/drawing/2014/main" id="{C0AB6A45-3746-5957-5A2A-7D33FC68A075}"/>
                      </a:ext>
                    </a:extLst>
                  </p:cNvPr>
                  <p:cNvGrpSpPr/>
                  <p:nvPr/>
                </p:nvGrpSpPr>
                <p:grpSpPr>
                  <a:xfrm>
                    <a:off x="2681323" y="4156208"/>
                    <a:ext cx="415888" cy="2020611"/>
                    <a:chOff x="2681323" y="4156208"/>
                    <a:chExt cx="415888" cy="2020611"/>
                  </a:xfrm>
                  <a:noFill/>
                </p:grpSpPr>
                <p:sp>
                  <p:nvSpPr>
                    <p:cNvPr id="13" name="Freeform: Shape 12">
                      <a:extLst>
                        <a:ext uri="{FF2B5EF4-FFF2-40B4-BE49-F238E27FC236}">
                          <a16:creationId xmlns:a16="http://schemas.microsoft.com/office/drawing/2014/main" id="{CD71343B-88A7-B76E-6E6F-909F9CE9F9AA}"/>
                        </a:ext>
                      </a:extLst>
                    </p:cNvPr>
                    <p:cNvSpPr/>
                    <p:nvPr/>
                  </p:nvSpPr>
                  <p:spPr>
                    <a:xfrm>
                      <a:off x="2681323" y="4728825"/>
                      <a:ext cx="415888" cy="1447993"/>
                    </a:xfrm>
                    <a:custGeom>
                      <a:avLst/>
                      <a:gdLst>
                        <a:gd name="connsiteX0" fmla="*/ 415889 w 415888"/>
                        <a:gd name="connsiteY0" fmla="*/ 207783 h 1447993"/>
                        <a:gd name="connsiteX1" fmla="*/ 415889 w 415888"/>
                        <a:gd name="connsiteY1" fmla="*/ 1240212 h 1447993"/>
                        <a:gd name="connsiteX2" fmla="*/ 207782 w 415888"/>
                        <a:gd name="connsiteY2" fmla="*/ 1447994 h 1447993"/>
                        <a:gd name="connsiteX3" fmla="*/ 0 w 415888"/>
                        <a:gd name="connsiteY3" fmla="*/ 1240212 h 1447993"/>
                        <a:gd name="connsiteX4" fmla="*/ 0 w 415888"/>
                        <a:gd name="connsiteY4" fmla="*/ 207783 h 1447993"/>
                        <a:gd name="connsiteX5" fmla="*/ 207782 w 415888"/>
                        <a:gd name="connsiteY5" fmla="*/ 0 h 1447993"/>
                        <a:gd name="connsiteX6" fmla="*/ 415889 w 415888"/>
                        <a:gd name="connsiteY6" fmla="*/ 207783 h 1447993"/>
                        <a:gd name="connsiteX7" fmla="*/ 415889 w 415888"/>
                        <a:gd name="connsiteY7" fmla="*/ 207783 h 1447993"/>
                        <a:gd name="connsiteX8" fmla="*/ 415889 w 415888"/>
                        <a:gd name="connsiteY8" fmla="*/ 207783 h 144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888" h="1447993">
                          <a:moveTo>
                            <a:pt x="415889" y="207783"/>
                          </a:moveTo>
                          <a:lnTo>
                            <a:pt x="415889" y="1240212"/>
                          </a:lnTo>
                          <a:lnTo>
                            <a:pt x="207782" y="1447994"/>
                          </a:lnTo>
                          <a:lnTo>
                            <a:pt x="0" y="1240212"/>
                          </a:lnTo>
                          <a:lnTo>
                            <a:pt x="0" y="207783"/>
                          </a:lnTo>
                          <a:lnTo>
                            <a:pt x="207782" y="0"/>
                          </a:lnTo>
                          <a:lnTo>
                            <a:pt x="415889" y="207783"/>
                          </a:lnTo>
                          <a:lnTo>
                            <a:pt x="415889" y="207783"/>
                          </a:lnTo>
                          <a:lnTo>
                            <a:pt x="415889" y="207783"/>
                          </a:lnTo>
                          <a:close/>
                        </a:path>
                      </a:pathLst>
                    </a:custGeom>
                    <a:noFill/>
                    <a:ln w="28575" cap="flat">
                      <a:solidFill>
                        <a:schemeClr val="bg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BBCE027-E7B5-27E9-3F7E-12578C72FDA1}"/>
                        </a:ext>
                      </a:extLst>
                    </p:cNvPr>
                    <p:cNvSpPr/>
                    <p:nvPr/>
                  </p:nvSpPr>
                  <p:spPr>
                    <a:xfrm>
                      <a:off x="2681323" y="4156208"/>
                      <a:ext cx="415888" cy="572617"/>
                    </a:xfrm>
                    <a:custGeom>
                      <a:avLst/>
                      <a:gdLst>
                        <a:gd name="connsiteX0" fmla="*/ 207782 w 415888"/>
                        <a:gd name="connsiteY0" fmla="*/ 0 h 572617"/>
                        <a:gd name="connsiteX1" fmla="*/ 415889 w 415888"/>
                        <a:gd name="connsiteY1" fmla="*/ 0 h 572617"/>
                        <a:gd name="connsiteX2" fmla="*/ 415889 w 415888"/>
                        <a:gd name="connsiteY2" fmla="*/ 364187 h 572617"/>
                        <a:gd name="connsiteX3" fmla="*/ 207782 w 415888"/>
                        <a:gd name="connsiteY3" fmla="*/ 572617 h 572617"/>
                        <a:gd name="connsiteX4" fmla="*/ 0 w 415888"/>
                        <a:gd name="connsiteY4" fmla="*/ 364187 h 572617"/>
                        <a:gd name="connsiteX5" fmla="*/ 0 w 415888"/>
                        <a:gd name="connsiteY5" fmla="*/ 0 h 572617"/>
                        <a:gd name="connsiteX6" fmla="*/ 207782 w 415888"/>
                        <a:gd name="connsiteY6" fmla="*/ 0 h 572617"/>
                        <a:gd name="connsiteX7" fmla="*/ 207782 w 415888"/>
                        <a:gd name="connsiteY7" fmla="*/ 0 h 572617"/>
                        <a:gd name="connsiteX8" fmla="*/ 207782 w 415888"/>
                        <a:gd name="connsiteY8" fmla="*/ 0 h 5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888" h="572617">
                          <a:moveTo>
                            <a:pt x="207782" y="0"/>
                          </a:moveTo>
                          <a:lnTo>
                            <a:pt x="415889" y="0"/>
                          </a:lnTo>
                          <a:lnTo>
                            <a:pt x="415889" y="364187"/>
                          </a:lnTo>
                          <a:lnTo>
                            <a:pt x="207782" y="572617"/>
                          </a:lnTo>
                          <a:lnTo>
                            <a:pt x="0" y="364187"/>
                          </a:lnTo>
                          <a:lnTo>
                            <a:pt x="0" y="0"/>
                          </a:lnTo>
                          <a:lnTo>
                            <a:pt x="207782" y="0"/>
                          </a:lnTo>
                          <a:lnTo>
                            <a:pt x="207782" y="0"/>
                          </a:lnTo>
                          <a:lnTo>
                            <a:pt x="207782" y="0"/>
                          </a:lnTo>
                          <a:close/>
                        </a:path>
                      </a:pathLst>
                    </a:custGeom>
                    <a:noFill/>
                    <a:ln w="28575" cap="flat">
                      <a:solidFill>
                        <a:schemeClr val="bg1"/>
                      </a:solidFill>
                      <a:prstDash val="solid"/>
                      <a:miter/>
                    </a:ln>
                  </p:spPr>
                  <p:txBody>
                    <a:bodyPr rtlCol="0" anchor="ctr"/>
                    <a:lstStyle/>
                    <a:p>
                      <a:endParaRPr lang="en-US"/>
                    </a:p>
                  </p:txBody>
                </p:sp>
              </p:grpSp>
            </p:grpSp>
            <p:grpSp>
              <p:nvGrpSpPr>
                <p:cNvPr id="15" name="Graphic 4">
                  <a:extLst>
                    <a:ext uri="{FF2B5EF4-FFF2-40B4-BE49-F238E27FC236}">
                      <a16:creationId xmlns:a16="http://schemas.microsoft.com/office/drawing/2014/main" id="{0F6C2279-7E44-5611-E283-BA9D58773C7B}"/>
                    </a:ext>
                  </a:extLst>
                </p:cNvPr>
                <p:cNvGrpSpPr/>
                <p:nvPr/>
              </p:nvGrpSpPr>
              <p:grpSpPr>
                <a:xfrm>
                  <a:off x="2681323" y="1972061"/>
                  <a:ext cx="415888" cy="1994678"/>
                  <a:chOff x="2681323" y="1972061"/>
                  <a:chExt cx="415888" cy="1994678"/>
                </a:xfrm>
                <a:noFill/>
              </p:grpSpPr>
              <p:sp>
                <p:nvSpPr>
                  <p:cNvPr id="16" name="Freeform: Shape 15">
                    <a:extLst>
                      <a:ext uri="{FF2B5EF4-FFF2-40B4-BE49-F238E27FC236}">
                        <a16:creationId xmlns:a16="http://schemas.microsoft.com/office/drawing/2014/main" id="{56EEEBB9-8DF9-515D-8306-4F5524B757BD}"/>
                      </a:ext>
                    </a:extLst>
                  </p:cNvPr>
                  <p:cNvSpPr/>
                  <p:nvPr/>
                </p:nvSpPr>
                <p:spPr>
                  <a:xfrm>
                    <a:off x="2681323" y="3394123"/>
                    <a:ext cx="415888" cy="572617"/>
                  </a:xfrm>
                  <a:custGeom>
                    <a:avLst/>
                    <a:gdLst>
                      <a:gd name="connsiteX0" fmla="*/ 207782 w 415888"/>
                      <a:gd name="connsiteY0" fmla="*/ 0 h 572617"/>
                      <a:gd name="connsiteX1" fmla="*/ 415889 w 415888"/>
                      <a:gd name="connsiteY1" fmla="*/ 208431 h 572617"/>
                      <a:gd name="connsiteX2" fmla="*/ 415889 w 415888"/>
                      <a:gd name="connsiteY2" fmla="*/ 208431 h 572617"/>
                      <a:gd name="connsiteX3" fmla="*/ 415889 w 415888"/>
                      <a:gd name="connsiteY3" fmla="*/ 208431 h 572617"/>
                      <a:gd name="connsiteX4" fmla="*/ 415889 w 415888"/>
                      <a:gd name="connsiteY4" fmla="*/ 572617 h 572617"/>
                      <a:gd name="connsiteX5" fmla="*/ 207782 w 415888"/>
                      <a:gd name="connsiteY5" fmla="*/ 572617 h 572617"/>
                      <a:gd name="connsiteX6" fmla="*/ 0 w 415888"/>
                      <a:gd name="connsiteY6" fmla="*/ 572617 h 572617"/>
                      <a:gd name="connsiteX7" fmla="*/ 0 w 415888"/>
                      <a:gd name="connsiteY7" fmla="*/ 208431 h 5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888" h="572617">
                        <a:moveTo>
                          <a:pt x="207782" y="0"/>
                        </a:moveTo>
                        <a:lnTo>
                          <a:pt x="415889" y="208431"/>
                        </a:lnTo>
                        <a:lnTo>
                          <a:pt x="415889" y="208431"/>
                        </a:lnTo>
                        <a:lnTo>
                          <a:pt x="415889" y="208431"/>
                        </a:lnTo>
                        <a:lnTo>
                          <a:pt x="415889" y="572617"/>
                        </a:lnTo>
                        <a:lnTo>
                          <a:pt x="207782" y="572617"/>
                        </a:lnTo>
                        <a:lnTo>
                          <a:pt x="0" y="572617"/>
                        </a:lnTo>
                        <a:lnTo>
                          <a:pt x="0" y="208431"/>
                        </a:lnTo>
                      </a:path>
                    </a:pathLst>
                  </a:custGeom>
                  <a:noFill/>
                  <a:ln w="28575" cap="flat">
                    <a:solidFill>
                      <a:schemeClr val="bg1"/>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567D1EA-1356-449D-DF77-F2674F45AAEA}"/>
                      </a:ext>
                    </a:extLst>
                  </p:cNvPr>
                  <p:cNvSpPr/>
                  <p:nvPr/>
                </p:nvSpPr>
                <p:spPr>
                  <a:xfrm>
                    <a:off x="2681323" y="1972061"/>
                    <a:ext cx="415888" cy="1422061"/>
                  </a:xfrm>
                  <a:custGeom>
                    <a:avLst/>
                    <a:gdLst>
                      <a:gd name="connsiteX0" fmla="*/ 415889 w 415888"/>
                      <a:gd name="connsiteY0" fmla="*/ 0 h 1422061"/>
                      <a:gd name="connsiteX1" fmla="*/ 415889 w 415888"/>
                      <a:gd name="connsiteY1" fmla="*/ 0 h 1422061"/>
                      <a:gd name="connsiteX2" fmla="*/ 415889 w 415888"/>
                      <a:gd name="connsiteY2" fmla="*/ 0 h 1422061"/>
                      <a:gd name="connsiteX3" fmla="*/ 415889 w 415888"/>
                      <a:gd name="connsiteY3" fmla="*/ 1214279 h 1422061"/>
                      <a:gd name="connsiteX4" fmla="*/ 207782 w 415888"/>
                      <a:gd name="connsiteY4" fmla="*/ 1422062 h 1422061"/>
                      <a:gd name="connsiteX5" fmla="*/ 0 w 415888"/>
                      <a:gd name="connsiteY5" fmla="*/ 1214279 h 1422061"/>
                      <a:gd name="connsiteX6" fmla="*/ 0 w 415888"/>
                      <a:gd name="connsiteY6" fmla="*/ 0 h 14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888" h="1422061">
                        <a:moveTo>
                          <a:pt x="415889" y="0"/>
                        </a:moveTo>
                        <a:lnTo>
                          <a:pt x="415889" y="0"/>
                        </a:lnTo>
                        <a:lnTo>
                          <a:pt x="415889" y="0"/>
                        </a:lnTo>
                        <a:lnTo>
                          <a:pt x="415889" y="1214279"/>
                        </a:lnTo>
                        <a:lnTo>
                          <a:pt x="207782" y="1422062"/>
                        </a:lnTo>
                        <a:lnTo>
                          <a:pt x="0" y="1214279"/>
                        </a:lnTo>
                        <a:lnTo>
                          <a:pt x="0" y="0"/>
                        </a:lnTo>
                      </a:path>
                    </a:pathLst>
                  </a:custGeom>
                  <a:noFill/>
                  <a:ln w="28575" cap="flat">
                    <a:solidFill>
                      <a:schemeClr val="bg1"/>
                    </a:solidFill>
                    <a:prstDash val="solid"/>
                    <a:miter/>
                  </a:ln>
                </p:spPr>
                <p:txBody>
                  <a:bodyPr rtlCol="0" anchor="ctr"/>
                  <a:lstStyle/>
                  <a:p>
                    <a:endParaRPr lang="en-US"/>
                  </a:p>
                </p:txBody>
              </p:sp>
            </p:grpSp>
          </p:grpSp>
          <p:sp>
            <p:nvSpPr>
              <p:cNvPr id="18" name="Freeform: Shape 17">
                <a:extLst>
                  <a:ext uri="{FF2B5EF4-FFF2-40B4-BE49-F238E27FC236}">
                    <a16:creationId xmlns:a16="http://schemas.microsoft.com/office/drawing/2014/main" id="{082B372A-A2AA-6CB3-D479-AB4B50685D7F}"/>
                  </a:ext>
                </a:extLst>
              </p:cNvPr>
              <p:cNvSpPr/>
              <p:nvPr/>
            </p:nvSpPr>
            <p:spPr>
              <a:xfrm>
                <a:off x="3277765" y="1972061"/>
                <a:ext cx="416050" cy="997906"/>
              </a:xfrm>
              <a:custGeom>
                <a:avLst/>
                <a:gdLst>
                  <a:gd name="connsiteX0" fmla="*/ 416051 w 416050"/>
                  <a:gd name="connsiteY0" fmla="*/ 790124 h 997906"/>
                  <a:gd name="connsiteX1" fmla="*/ 207944 w 416050"/>
                  <a:gd name="connsiteY1" fmla="*/ 997907 h 997906"/>
                  <a:gd name="connsiteX2" fmla="*/ 0 w 416050"/>
                  <a:gd name="connsiteY2" fmla="*/ 790124 h 997906"/>
                  <a:gd name="connsiteX3" fmla="*/ 0 w 416050"/>
                  <a:gd name="connsiteY3" fmla="*/ 0 h 997906"/>
                </a:gdLst>
                <a:ahLst/>
                <a:cxnLst>
                  <a:cxn ang="0">
                    <a:pos x="connsiteX0" y="connsiteY0"/>
                  </a:cxn>
                  <a:cxn ang="0">
                    <a:pos x="connsiteX1" y="connsiteY1"/>
                  </a:cxn>
                  <a:cxn ang="0">
                    <a:pos x="connsiteX2" y="connsiteY2"/>
                  </a:cxn>
                  <a:cxn ang="0">
                    <a:pos x="connsiteX3" y="connsiteY3"/>
                  </a:cxn>
                </a:cxnLst>
                <a:rect l="l" t="t" r="r" b="b"/>
                <a:pathLst>
                  <a:path w="416050" h="997906">
                    <a:moveTo>
                      <a:pt x="416051" y="790124"/>
                    </a:moveTo>
                    <a:lnTo>
                      <a:pt x="207944" y="997907"/>
                    </a:lnTo>
                    <a:lnTo>
                      <a:pt x="0" y="790124"/>
                    </a:lnTo>
                    <a:lnTo>
                      <a:pt x="0" y="0"/>
                    </a:lnTo>
                  </a:path>
                </a:pathLst>
              </a:custGeom>
              <a:noFill/>
              <a:ln w="28575" cap="flat">
                <a:solidFill>
                  <a:schemeClr val="bg1"/>
                </a:solid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80DDEF7A-AAFC-D10F-37A1-601922BB5300}"/>
                  </a:ext>
                </a:extLst>
              </p:cNvPr>
              <p:cNvGrpSpPr/>
              <p:nvPr/>
            </p:nvGrpSpPr>
            <p:grpSpPr>
              <a:xfrm>
                <a:off x="2084718" y="1972061"/>
                <a:ext cx="416050" cy="4353220"/>
                <a:chOff x="2084718" y="1972061"/>
                <a:chExt cx="416050" cy="4353220"/>
              </a:xfrm>
              <a:noFill/>
            </p:grpSpPr>
            <p:grpSp>
              <p:nvGrpSpPr>
                <p:cNvPr id="20" name="Graphic 4">
                  <a:extLst>
                    <a:ext uri="{FF2B5EF4-FFF2-40B4-BE49-F238E27FC236}">
                      <a16:creationId xmlns:a16="http://schemas.microsoft.com/office/drawing/2014/main" id="{15F18520-EBD2-B5AD-9BD0-2433D3B77342}"/>
                    </a:ext>
                  </a:extLst>
                </p:cNvPr>
                <p:cNvGrpSpPr/>
                <p:nvPr/>
              </p:nvGrpSpPr>
              <p:grpSpPr>
                <a:xfrm>
                  <a:off x="2084718" y="3731891"/>
                  <a:ext cx="416050" cy="2593390"/>
                  <a:chOff x="2084718" y="3731891"/>
                  <a:chExt cx="416050" cy="2593390"/>
                </a:xfrm>
                <a:noFill/>
              </p:grpSpPr>
              <p:sp>
                <p:nvSpPr>
                  <p:cNvPr id="21" name="Freeform: Shape 20">
                    <a:extLst>
                      <a:ext uri="{FF2B5EF4-FFF2-40B4-BE49-F238E27FC236}">
                        <a16:creationId xmlns:a16="http://schemas.microsoft.com/office/drawing/2014/main" id="{DFE5F102-8AAB-3174-BF70-0FE4E8D53161}"/>
                      </a:ext>
                    </a:extLst>
                  </p:cNvPr>
                  <p:cNvSpPr/>
                  <p:nvPr/>
                </p:nvSpPr>
                <p:spPr>
                  <a:xfrm>
                    <a:off x="2084718" y="5752502"/>
                    <a:ext cx="416050" cy="572779"/>
                  </a:xfrm>
                  <a:custGeom>
                    <a:avLst/>
                    <a:gdLst>
                      <a:gd name="connsiteX0" fmla="*/ 207944 w 416050"/>
                      <a:gd name="connsiteY0" fmla="*/ 572779 h 572779"/>
                      <a:gd name="connsiteX1" fmla="*/ 0 w 416050"/>
                      <a:gd name="connsiteY1" fmla="*/ 572779 h 572779"/>
                      <a:gd name="connsiteX2" fmla="*/ 0 w 416050"/>
                      <a:gd name="connsiteY2" fmla="*/ 208431 h 572779"/>
                      <a:gd name="connsiteX3" fmla="*/ 207944 w 416050"/>
                      <a:gd name="connsiteY3" fmla="*/ 0 h 572779"/>
                      <a:gd name="connsiteX4" fmla="*/ 416051 w 416050"/>
                      <a:gd name="connsiteY4" fmla="*/ 208431 h 572779"/>
                      <a:gd name="connsiteX5" fmla="*/ 416051 w 416050"/>
                      <a:gd name="connsiteY5" fmla="*/ 208431 h 572779"/>
                      <a:gd name="connsiteX6" fmla="*/ 416051 w 416050"/>
                      <a:gd name="connsiteY6" fmla="*/ 208431 h 57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50" h="572779">
                        <a:moveTo>
                          <a:pt x="207944" y="572779"/>
                        </a:moveTo>
                        <a:lnTo>
                          <a:pt x="0" y="572779"/>
                        </a:lnTo>
                        <a:lnTo>
                          <a:pt x="0" y="208431"/>
                        </a:lnTo>
                        <a:lnTo>
                          <a:pt x="207944" y="0"/>
                        </a:lnTo>
                        <a:lnTo>
                          <a:pt x="416051" y="208431"/>
                        </a:lnTo>
                        <a:lnTo>
                          <a:pt x="416051" y="208431"/>
                        </a:lnTo>
                        <a:lnTo>
                          <a:pt x="416051" y="208431"/>
                        </a:lnTo>
                      </a:path>
                    </a:pathLst>
                  </a:custGeom>
                  <a:noFill/>
                  <a:ln w="28575" cap="flat">
                    <a:solidFill>
                      <a:schemeClr val="bg1"/>
                    </a:solid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39A0ACEE-45B7-D233-7AD5-84B7E57C672E}"/>
                      </a:ext>
                    </a:extLst>
                  </p:cNvPr>
                  <p:cNvGrpSpPr/>
                  <p:nvPr/>
                </p:nvGrpSpPr>
                <p:grpSpPr>
                  <a:xfrm>
                    <a:off x="2084718" y="3731891"/>
                    <a:ext cx="416050" cy="2020611"/>
                    <a:chOff x="2084718" y="3731891"/>
                    <a:chExt cx="416050" cy="2020611"/>
                  </a:xfrm>
                  <a:noFill/>
                </p:grpSpPr>
                <p:sp>
                  <p:nvSpPr>
                    <p:cNvPr id="23" name="Freeform: Shape 22">
                      <a:extLst>
                        <a:ext uri="{FF2B5EF4-FFF2-40B4-BE49-F238E27FC236}">
                          <a16:creationId xmlns:a16="http://schemas.microsoft.com/office/drawing/2014/main" id="{58D6AF72-E937-AD31-8B0B-9DF8EED53FFA}"/>
                        </a:ext>
                      </a:extLst>
                    </p:cNvPr>
                    <p:cNvSpPr/>
                    <p:nvPr/>
                  </p:nvSpPr>
                  <p:spPr>
                    <a:xfrm>
                      <a:off x="2084718" y="4304670"/>
                      <a:ext cx="416050" cy="1447831"/>
                    </a:xfrm>
                    <a:custGeom>
                      <a:avLst/>
                      <a:gdLst>
                        <a:gd name="connsiteX0" fmla="*/ 416051 w 416050"/>
                        <a:gd name="connsiteY0" fmla="*/ 207783 h 1447831"/>
                        <a:gd name="connsiteX1" fmla="*/ 416051 w 416050"/>
                        <a:gd name="connsiteY1" fmla="*/ 1240049 h 1447831"/>
                        <a:gd name="connsiteX2" fmla="*/ 207944 w 416050"/>
                        <a:gd name="connsiteY2" fmla="*/ 1447832 h 1447831"/>
                        <a:gd name="connsiteX3" fmla="*/ 0 w 416050"/>
                        <a:gd name="connsiteY3" fmla="*/ 1240049 h 1447831"/>
                        <a:gd name="connsiteX4" fmla="*/ 0 w 416050"/>
                        <a:gd name="connsiteY4" fmla="*/ 207783 h 1447831"/>
                        <a:gd name="connsiteX5" fmla="*/ 207944 w 416050"/>
                        <a:gd name="connsiteY5" fmla="*/ 0 h 1447831"/>
                        <a:gd name="connsiteX6" fmla="*/ 416051 w 416050"/>
                        <a:gd name="connsiteY6" fmla="*/ 207783 h 1447831"/>
                        <a:gd name="connsiteX7" fmla="*/ 416051 w 416050"/>
                        <a:gd name="connsiteY7" fmla="*/ 207783 h 1447831"/>
                        <a:gd name="connsiteX8" fmla="*/ 416051 w 416050"/>
                        <a:gd name="connsiteY8" fmla="*/ 207783 h 144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050" h="1447831">
                          <a:moveTo>
                            <a:pt x="416051" y="207783"/>
                          </a:moveTo>
                          <a:lnTo>
                            <a:pt x="416051" y="1240049"/>
                          </a:lnTo>
                          <a:lnTo>
                            <a:pt x="207944" y="1447832"/>
                          </a:lnTo>
                          <a:lnTo>
                            <a:pt x="0" y="1240049"/>
                          </a:lnTo>
                          <a:lnTo>
                            <a:pt x="0" y="207783"/>
                          </a:lnTo>
                          <a:lnTo>
                            <a:pt x="207944" y="0"/>
                          </a:lnTo>
                          <a:lnTo>
                            <a:pt x="416051" y="207783"/>
                          </a:lnTo>
                          <a:lnTo>
                            <a:pt x="416051" y="207783"/>
                          </a:lnTo>
                          <a:lnTo>
                            <a:pt x="416051" y="207783"/>
                          </a:lnTo>
                          <a:close/>
                        </a:path>
                      </a:pathLst>
                    </a:custGeom>
                    <a:noFill/>
                    <a:ln w="28575" cap="flat">
                      <a:solidFill>
                        <a:schemeClr val="bg1"/>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AE5B61A-1410-E853-F73E-DA6D35E0D727}"/>
                        </a:ext>
                      </a:extLst>
                    </p:cNvPr>
                    <p:cNvSpPr/>
                    <p:nvPr/>
                  </p:nvSpPr>
                  <p:spPr>
                    <a:xfrm>
                      <a:off x="2084718" y="3731891"/>
                      <a:ext cx="416050" cy="572779"/>
                    </a:xfrm>
                    <a:custGeom>
                      <a:avLst/>
                      <a:gdLst>
                        <a:gd name="connsiteX0" fmla="*/ 416051 w 416050"/>
                        <a:gd name="connsiteY0" fmla="*/ 364187 h 572779"/>
                        <a:gd name="connsiteX1" fmla="*/ 207944 w 416050"/>
                        <a:gd name="connsiteY1" fmla="*/ 572779 h 572779"/>
                        <a:gd name="connsiteX2" fmla="*/ 0 w 416050"/>
                        <a:gd name="connsiteY2" fmla="*/ 364187 h 572779"/>
                        <a:gd name="connsiteX3" fmla="*/ 0 w 416050"/>
                        <a:gd name="connsiteY3" fmla="*/ 0 h 572779"/>
                        <a:gd name="connsiteX4" fmla="*/ 207944 w 416050"/>
                        <a:gd name="connsiteY4" fmla="*/ 0 h 572779"/>
                        <a:gd name="connsiteX5" fmla="*/ 207944 w 416050"/>
                        <a:gd name="connsiteY5" fmla="*/ 0 h 572779"/>
                        <a:gd name="connsiteX6" fmla="*/ 207944 w 416050"/>
                        <a:gd name="connsiteY6" fmla="*/ 0 h 57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50" h="572779">
                          <a:moveTo>
                            <a:pt x="416051" y="364187"/>
                          </a:moveTo>
                          <a:lnTo>
                            <a:pt x="207944" y="572779"/>
                          </a:lnTo>
                          <a:lnTo>
                            <a:pt x="0" y="364187"/>
                          </a:lnTo>
                          <a:lnTo>
                            <a:pt x="0" y="0"/>
                          </a:lnTo>
                          <a:lnTo>
                            <a:pt x="207944" y="0"/>
                          </a:lnTo>
                          <a:lnTo>
                            <a:pt x="207944" y="0"/>
                          </a:lnTo>
                          <a:lnTo>
                            <a:pt x="207944" y="0"/>
                          </a:lnTo>
                        </a:path>
                      </a:pathLst>
                    </a:custGeom>
                    <a:noFill/>
                    <a:ln w="28575" cap="flat">
                      <a:solidFill>
                        <a:schemeClr val="bg1"/>
                      </a:solidFill>
                      <a:prstDash val="solid"/>
                      <a:miter/>
                    </a:ln>
                  </p:spPr>
                  <p:txBody>
                    <a:bodyPr rtlCol="0" anchor="ctr"/>
                    <a:lstStyle/>
                    <a:p>
                      <a:endParaRPr lang="en-US"/>
                    </a:p>
                  </p:txBody>
                </p:sp>
              </p:grpSp>
            </p:grpSp>
            <p:grpSp>
              <p:nvGrpSpPr>
                <p:cNvPr id="25" name="Graphic 4">
                  <a:extLst>
                    <a:ext uri="{FF2B5EF4-FFF2-40B4-BE49-F238E27FC236}">
                      <a16:creationId xmlns:a16="http://schemas.microsoft.com/office/drawing/2014/main" id="{3E9F78A5-4639-5FC7-4D58-E03F9354FA88}"/>
                    </a:ext>
                  </a:extLst>
                </p:cNvPr>
                <p:cNvGrpSpPr/>
                <p:nvPr/>
              </p:nvGrpSpPr>
              <p:grpSpPr>
                <a:xfrm>
                  <a:off x="2084718" y="1972061"/>
                  <a:ext cx="416050" cy="1570524"/>
                  <a:chOff x="2084718" y="1972061"/>
                  <a:chExt cx="416050" cy="1570524"/>
                </a:xfrm>
                <a:noFill/>
              </p:grpSpPr>
              <p:sp>
                <p:nvSpPr>
                  <p:cNvPr id="26" name="Freeform: Shape 25">
                    <a:extLst>
                      <a:ext uri="{FF2B5EF4-FFF2-40B4-BE49-F238E27FC236}">
                        <a16:creationId xmlns:a16="http://schemas.microsoft.com/office/drawing/2014/main" id="{7136A96D-242C-5EAA-3EF7-65C1DA37C8E9}"/>
                      </a:ext>
                    </a:extLst>
                  </p:cNvPr>
                  <p:cNvSpPr/>
                  <p:nvPr/>
                </p:nvSpPr>
                <p:spPr>
                  <a:xfrm>
                    <a:off x="2084718" y="2969968"/>
                    <a:ext cx="416050" cy="572617"/>
                  </a:xfrm>
                  <a:custGeom>
                    <a:avLst/>
                    <a:gdLst>
                      <a:gd name="connsiteX0" fmla="*/ 0 w 416050"/>
                      <a:gd name="connsiteY0" fmla="*/ 208269 h 572617"/>
                      <a:gd name="connsiteX1" fmla="*/ 207944 w 416050"/>
                      <a:gd name="connsiteY1" fmla="*/ 0 h 572617"/>
                      <a:gd name="connsiteX2" fmla="*/ 416051 w 416050"/>
                      <a:gd name="connsiteY2" fmla="*/ 208269 h 572617"/>
                      <a:gd name="connsiteX3" fmla="*/ 416051 w 416050"/>
                      <a:gd name="connsiteY3" fmla="*/ 208269 h 572617"/>
                      <a:gd name="connsiteX4" fmla="*/ 416051 w 416050"/>
                      <a:gd name="connsiteY4" fmla="*/ 208269 h 572617"/>
                      <a:gd name="connsiteX5" fmla="*/ 416051 w 416050"/>
                      <a:gd name="connsiteY5" fmla="*/ 572617 h 572617"/>
                      <a:gd name="connsiteX6" fmla="*/ 207944 w 416050"/>
                      <a:gd name="connsiteY6" fmla="*/ 572617 h 5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50" h="572617">
                        <a:moveTo>
                          <a:pt x="0" y="208269"/>
                        </a:moveTo>
                        <a:lnTo>
                          <a:pt x="207944" y="0"/>
                        </a:lnTo>
                        <a:lnTo>
                          <a:pt x="416051" y="208269"/>
                        </a:lnTo>
                        <a:lnTo>
                          <a:pt x="416051" y="208269"/>
                        </a:lnTo>
                        <a:lnTo>
                          <a:pt x="416051" y="208269"/>
                        </a:lnTo>
                        <a:lnTo>
                          <a:pt x="416051" y="572617"/>
                        </a:lnTo>
                        <a:lnTo>
                          <a:pt x="207944" y="572617"/>
                        </a:lnTo>
                      </a:path>
                    </a:pathLst>
                  </a:custGeom>
                  <a:noFill/>
                  <a:ln w="28575" cap="flat">
                    <a:solidFill>
                      <a:schemeClr val="bg1"/>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B9C9A3-99CF-C397-C101-F3AFDD1F9B26}"/>
                      </a:ext>
                    </a:extLst>
                  </p:cNvPr>
                  <p:cNvSpPr/>
                  <p:nvPr/>
                </p:nvSpPr>
                <p:spPr>
                  <a:xfrm>
                    <a:off x="2084718" y="1972061"/>
                    <a:ext cx="207944" cy="997906"/>
                  </a:xfrm>
                  <a:custGeom>
                    <a:avLst/>
                    <a:gdLst>
                      <a:gd name="connsiteX0" fmla="*/ 207944 w 207944"/>
                      <a:gd name="connsiteY0" fmla="*/ 997907 h 997906"/>
                      <a:gd name="connsiteX1" fmla="*/ 0 w 207944"/>
                      <a:gd name="connsiteY1" fmla="*/ 790124 h 997906"/>
                      <a:gd name="connsiteX2" fmla="*/ 0 w 207944"/>
                      <a:gd name="connsiteY2" fmla="*/ 0 h 997906"/>
                      <a:gd name="connsiteX3" fmla="*/ 207944 w 207944"/>
                      <a:gd name="connsiteY3" fmla="*/ 0 h 997906"/>
                      <a:gd name="connsiteX4" fmla="*/ 207944 w 207944"/>
                      <a:gd name="connsiteY4" fmla="*/ 0 h 997906"/>
                      <a:gd name="connsiteX5" fmla="*/ 207944 w 207944"/>
                      <a:gd name="connsiteY5" fmla="*/ 0 h 99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944" h="997906">
                        <a:moveTo>
                          <a:pt x="207944" y="997907"/>
                        </a:moveTo>
                        <a:lnTo>
                          <a:pt x="0" y="790124"/>
                        </a:lnTo>
                        <a:lnTo>
                          <a:pt x="0" y="0"/>
                        </a:lnTo>
                        <a:lnTo>
                          <a:pt x="207944" y="0"/>
                        </a:lnTo>
                        <a:lnTo>
                          <a:pt x="207944" y="0"/>
                        </a:lnTo>
                        <a:lnTo>
                          <a:pt x="207944" y="0"/>
                        </a:lnTo>
                      </a:path>
                    </a:pathLst>
                  </a:custGeom>
                  <a:noFill/>
                  <a:ln w="28575" cap="flat">
                    <a:solidFill>
                      <a:schemeClr val="bg1"/>
                    </a:solidFill>
                    <a:prstDash val="solid"/>
                    <a:miter/>
                  </a:ln>
                </p:spPr>
                <p:txBody>
                  <a:bodyPr rtlCol="0" anchor="ctr"/>
                  <a:lstStyle/>
                  <a:p>
                    <a:endParaRPr lang="en-US"/>
                  </a:p>
                </p:txBody>
              </p:sp>
            </p:grpSp>
          </p:grpSp>
        </p:grpSp>
        <p:grpSp>
          <p:nvGrpSpPr>
            <p:cNvPr id="28" name="Graphic 4">
              <a:extLst>
                <a:ext uri="{FF2B5EF4-FFF2-40B4-BE49-F238E27FC236}">
                  <a16:creationId xmlns:a16="http://schemas.microsoft.com/office/drawing/2014/main" id="{0490EE30-3487-E089-4D98-C1E2DA101074}"/>
                </a:ext>
              </a:extLst>
            </p:cNvPr>
            <p:cNvGrpSpPr/>
            <p:nvPr/>
          </p:nvGrpSpPr>
          <p:grpSpPr>
            <a:xfrm rot="16200000">
              <a:off x="2770060" y="2467289"/>
              <a:ext cx="416050" cy="2593228"/>
              <a:chOff x="3277765" y="3149063"/>
              <a:chExt cx="416050" cy="2593228"/>
            </a:xfrm>
            <a:noFill/>
          </p:grpSpPr>
          <p:sp>
            <p:nvSpPr>
              <p:cNvPr id="29" name="Freeform: Shape 28">
                <a:extLst>
                  <a:ext uri="{FF2B5EF4-FFF2-40B4-BE49-F238E27FC236}">
                    <a16:creationId xmlns:a16="http://schemas.microsoft.com/office/drawing/2014/main" id="{77EBA665-BE60-C256-1BB6-78C253F99E13}"/>
                  </a:ext>
                </a:extLst>
              </p:cNvPr>
              <p:cNvSpPr/>
              <p:nvPr/>
            </p:nvSpPr>
            <p:spPr>
              <a:xfrm>
                <a:off x="3277765" y="5169674"/>
                <a:ext cx="416050" cy="572617"/>
              </a:xfrm>
              <a:custGeom>
                <a:avLst/>
                <a:gdLst>
                  <a:gd name="connsiteX0" fmla="*/ 0 w 416050"/>
                  <a:gd name="connsiteY0" fmla="*/ 208431 h 572617"/>
                  <a:gd name="connsiteX1" fmla="*/ 207944 w 416050"/>
                  <a:gd name="connsiteY1" fmla="*/ 0 h 572617"/>
                  <a:gd name="connsiteX2" fmla="*/ 416051 w 416050"/>
                  <a:gd name="connsiteY2" fmla="*/ 208431 h 572617"/>
                  <a:gd name="connsiteX3" fmla="*/ 416051 w 416050"/>
                  <a:gd name="connsiteY3" fmla="*/ 208431 h 572617"/>
                  <a:gd name="connsiteX4" fmla="*/ 416051 w 416050"/>
                  <a:gd name="connsiteY4" fmla="*/ 208431 h 572617"/>
                  <a:gd name="connsiteX5" fmla="*/ 416051 w 416050"/>
                  <a:gd name="connsiteY5" fmla="*/ 572617 h 572617"/>
                  <a:gd name="connsiteX6" fmla="*/ 207944 w 416050"/>
                  <a:gd name="connsiteY6" fmla="*/ 572617 h 5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50" h="572617">
                    <a:moveTo>
                      <a:pt x="0" y="208431"/>
                    </a:moveTo>
                    <a:lnTo>
                      <a:pt x="207944" y="0"/>
                    </a:lnTo>
                    <a:lnTo>
                      <a:pt x="416051" y="208431"/>
                    </a:lnTo>
                    <a:lnTo>
                      <a:pt x="416051" y="208431"/>
                    </a:lnTo>
                    <a:lnTo>
                      <a:pt x="416051" y="208431"/>
                    </a:lnTo>
                    <a:lnTo>
                      <a:pt x="416051" y="572617"/>
                    </a:lnTo>
                    <a:lnTo>
                      <a:pt x="207944" y="572617"/>
                    </a:lnTo>
                  </a:path>
                </a:pathLst>
              </a:custGeom>
              <a:noFill/>
              <a:ln w="28575" cap="flat">
                <a:solidFill>
                  <a:schemeClr val="bg1"/>
                </a:solidFill>
                <a:prstDash val="solid"/>
                <a:miter/>
              </a:ln>
            </p:spPr>
            <p:txBody>
              <a:bodyPr rtlCol="0" anchor="ctr"/>
              <a:lstStyle/>
              <a:p>
                <a:endParaRPr lang="en-US"/>
              </a:p>
            </p:txBody>
          </p:sp>
          <p:grpSp>
            <p:nvGrpSpPr>
              <p:cNvPr id="30" name="Graphic 4">
                <a:extLst>
                  <a:ext uri="{FF2B5EF4-FFF2-40B4-BE49-F238E27FC236}">
                    <a16:creationId xmlns:a16="http://schemas.microsoft.com/office/drawing/2014/main" id="{F4B2935D-BC41-55F3-64C0-C4404A7D7E51}"/>
                  </a:ext>
                </a:extLst>
              </p:cNvPr>
              <p:cNvGrpSpPr/>
              <p:nvPr/>
            </p:nvGrpSpPr>
            <p:grpSpPr>
              <a:xfrm>
                <a:off x="3277765" y="3149063"/>
                <a:ext cx="416050" cy="2020611"/>
                <a:chOff x="3277765" y="3149063"/>
                <a:chExt cx="416050" cy="2020611"/>
              </a:xfrm>
              <a:noFill/>
            </p:grpSpPr>
            <p:sp>
              <p:nvSpPr>
                <p:cNvPr id="31" name="Freeform: Shape 30">
                  <a:extLst>
                    <a:ext uri="{FF2B5EF4-FFF2-40B4-BE49-F238E27FC236}">
                      <a16:creationId xmlns:a16="http://schemas.microsoft.com/office/drawing/2014/main" id="{8B3F6A59-AF0D-EA95-87DF-16E0EB2FF111}"/>
                    </a:ext>
                  </a:extLst>
                </p:cNvPr>
                <p:cNvSpPr/>
                <p:nvPr/>
              </p:nvSpPr>
              <p:spPr>
                <a:xfrm>
                  <a:off x="3277765" y="3721680"/>
                  <a:ext cx="416050" cy="1447993"/>
                </a:xfrm>
                <a:custGeom>
                  <a:avLst/>
                  <a:gdLst>
                    <a:gd name="connsiteX0" fmla="*/ 0 w 416050"/>
                    <a:gd name="connsiteY0" fmla="*/ 801956 h 1447993"/>
                    <a:gd name="connsiteX1" fmla="*/ 0 w 416050"/>
                    <a:gd name="connsiteY1" fmla="*/ 207782 h 1447993"/>
                    <a:gd name="connsiteX2" fmla="*/ 207944 w 416050"/>
                    <a:gd name="connsiteY2" fmla="*/ 0 h 1447993"/>
                    <a:gd name="connsiteX3" fmla="*/ 416051 w 416050"/>
                    <a:gd name="connsiteY3" fmla="*/ 207782 h 1447993"/>
                    <a:gd name="connsiteX4" fmla="*/ 416051 w 416050"/>
                    <a:gd name="connsiteY4" fmla="*/ 207782 h 1447993"/>
                    <a:gd name="connsiteX5" fmla="*/ 416051 w 416050"/>
                    <a:gd name="connsiteY5" fmla="*/ 207782 h 1447993"/>
                    <a:gd name="connsiteX6" fmla="*/ 416051 w 416050"/>
                    <a:gd name="connsiteY6" fmla="*/ 1240212 h 1447993"/>
                    <a:gd name="connsiteX7" fmla="*/ 207944 w 416050"/>
                    <a:gd name="connsiteY7" fmla="*/ 1447994 h 1447993"/>
                    <a:gd name="connsiteX8" fmla="*/ 0 w 416050"/>
                    <a:gd name="connsiteY8" fmla="*/ 1240212 h 144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050" h="1447993">
                      <a:moveTo>
                        <a:pt x="0" y="801956"/>
                      </a:moveTo>
                      <a:lnTo>
                        <a:pt x="0" y="207782"/>
                      </a:lnTo>
                      <a:lnTo>
                        <a:pt x="207944" y="0"/>
                      </a:lnTo>
                      <a:lnTo>
                        <a:pt x="416051" y="207782"/>
                      </a:lnTo>
                      <a:lnTo>
                        <a:pt x="416051" y="207782"/>
                      </a:lnTo>
                      <a:lnTo>
                        <a:pt x="416051" y="207782"/>
                      </a:lnTo>
                      <a:lnTo>
                        <a:pt x="416051" y="1240212"/>
                      </a:lnTo>
                      <a:lnTo>
                        <a:pt x="207944" y="1447994"/>
                      </a:lnTo>
                      <a:lnTo>
                        <a:pt x="0" y="1240212"/>
                      </a:lnTo>
                    </a:path>
                  </a:pathLst>
                </a:custGeom>
                <a:noFill/>
                <a:ln w="28575" cap="flat">
                  <a:solidFill>
                    <a:schemeClr val="bg1"/>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4BE65AF-5034-6F8C-3239-0228779B53A3}"/>
                    </a:ext>
                  </a:extLst>
                </p:cNvPr>
                <p:cNvSpPr/>
                <p:nvPr/>
              </p:nvSpPr>
              <p:spPr>
                <a:xfrm>
                  <a:off x="3277765" y="3149063"/>
                  <a:ext cx="416050" cy="572617"/>
                </a:xfrm>
                <a:custGeom>
                  <a:avLst/>
                  <a:gdLst>
                    <a:gd name="connsiteX0" fmla="*/ 416051 w 416050"/>
                    <a:gd name="connsiteY0" fmla="*/ 0 h 572617"/>
                    <a:gd name="connsiteX1" fmla="*/ 416051 w 416050"/>
                    <a:gd name="connsiteY1" fmla="*/ 364186 h 572617"/>
                    <a:gd name="connsiteX2" fmla="*/ 207944 w 416050"/>
                    <a:gd name="connsiteY2" fmla="*/ 572617 h 572617"/>
                    <a:gd name="connsiteX3" fmla="*/ 0 w 416050"/>
                    <a:gd name="connsiteY3" fmla="*/ 364186 h 572617"/>
                    <a:gd name="connsiteX4" fmla="*/ 0 w 416050"/>
                    <a:gd name="connsiteY4" fmla="*/ 0 h 572617"/>
                    <a:gd name="connsiteX5" fmla="*/ 207944 w 416050"/>
                    <a:gd name="connsiteY5" fmla="*/ 0 h 572617"/>
                    <a:gd name="connsiteX6" fmla="*/ 207944 w 416050"/>
                    <a:gd name="connsiteY6" fmla="*/ 0 h 5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50" h="572617">
                      <a:moveTo>
                        <a:pt x="416051" y="0"/>
                      </a:moveTo>
                      <a:lnTo>
                        <a:pt x="416051" y="364186"/>
                      </a:lnTo>
                      <a:lnTo>
                        <a:pt x="207944" y="572617"/>
                      </a:lnTo>
                      <a:lnTo>
                        <a:pt x="0" y="364186"/>
                      </a:lnTo>
                      <a:lnTo>
                        <a:pt x="0" y="0"/>
                      </a:lnTo>
                      <a:lnTo>
                        <a:pt x="207944" y="0"/>
                      </a:lnTo>
                      <a:lnTo>
                        <a:pt x="207944" y="0"/>
                      </a:lnTo>
                    </a:path>
                  </a:pathLst>
                </a:custGeom>
                <a:noFill/>
                <a:ln w="28575" cap="flat">
                  <a:solidFill>
                    <a:schemeClr val="bg1"/>
                  </a:solidFill>
                  <a:prstDash val="solid"/>
                  <a:miter/>
                </a:ln>
              </p:spPr>
              <p:txBody>
                <a:bodyPr rtlCol="0" anchor="ctr"/>
                <a:lstStyle/>
                <a:p>
                  <a:endParaRPr lang="en-US"/>
                </a:p>
              </p:txBody>
            </p:sp>
          </p:grpSp>
        </p:grpSp>
      </p:grpSp>
      <p:pic>
        <p:nvPicPr>
          <p:cNvPr id="2" name="Graphic 1">
            <a:extLst>
              <a:ext uri="{FF2B5EF4-FFF2-40B4-BE49-F238E27FC236}">
                <a16:creationId xmlns:a16="http://schemas.microsoft.com/office/drawing/2014/main" id="{301558BE-9339-5EB8-C255-3C5C2A2000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7089" y="1741305"/>
            <a:ext cx="2392908" cy="1224942"/>
          </a:xfrm>
          <a:prstGeom prst="rect">
            <a:avLst/>
          </a:prstGeom>
        </p:spPr>
      </p:pic>
    </p:spTree>
    <p:extLst>
      <p:ext uri="{BB962C8B-B14F-4D97-AF65-F5344CB8AC3E}">
        <p14:creationId xmlns:p14="http://schemas.microsoft.com/office/powerpoint/2010/main" val="1557818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706220" y="396265"/>
            <a:ext cx="1938352"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13</a:t>
            </a:r>
          </a:p>
        </p:txBody>
      </p:sp>
      <p:pic>
        <p:nvPicPr>
          <p:cNvPr id="4" name="Picture 3">
            <a:extLst>
              <a:ext uri="{FF2B5EF4-FFF2-40B4-BE49-F238E27FC236}">
                <a16:creationId xmlns:a16="http://schemas.microsoft.com/office/drawing/2014/main" id="{46168C52-C573-3877-5879-EB135E86C3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08841" y="396265"/>
            <a:ext cx="885878" cy="5522014"/>
          </a:xfrm>
          <a:prstGeom prst="rect">
            <a:avLst/>
          </a:prstGeom>
        </p:spPr>
      </p:pic>
      <p:graphicFrame>
        <p:nvGraphicFramePr>
          <p:cNvPr id="2" name="Table 1">
            <a:extLst>
              <a:ext uri="{FF2B5EF4-FFF2-40B4-BE49-F238E27FC236}">
                <a16:creationId xmlns:a16="http://schemas.microsoft.com/office/drawing/2014/main" id="{ECCBEA87-B320-17D3-128E-DEA3C46AF0B3}"/>
              </a:ext>
            </a:extLst>
          </p:cNvPr>
          <p:cNvGraphicFramePr>
            <a:graphicFrameLocks noGrp="1"/>
          </p:cNvGraphicFramePr>
          <p:nvPr>
            <p:extLst>
              <p:ext uri="{D42A27DB-BD31-4B8C-83A1-F6EECF244321}">
                <p14:modId xmlns:p14="http://schemas.microsoft.com/office/powerpoint/2010/main" val="1627090918"/>
              </p:ext>
            </p:extLst>
          </p:nvPr>
        </p:nvGraphicFramePr>
        <p:xfrm>
          <a:off x="5178537" y="971737"/>
          <a:ext cx="6406297" cy="5223576"/>
        </p:xfrm>
        <a:graphic>
          <a:graphicData uri="http://schemas.openxmlformats.org/drawingml/2006/table">
            <a:tbl>
              <a:tblPr>
                <a:tableStyleId>{5C22544A-7EE6-4342-B048-85BDC9FD1C3A}</a:tableStyleId>
              </a:tblPr>
              <a:tblGrid>
                <a:gridCol w="1478376">
                  <a:extLst>
                    <a:ext uri="{9D8B030D-6E8A-4147-A177-3AD203B41FA5}">
                      <a16:colId xmlns:a16="http://schemas.microsoft.com/office/drawing/2014/main" val="2092628453"/>
                    </a:ext>
                  </a:extLst>
                </a:gridCol>
                <a:gridCol w="1478376">
                  <a:extLst>
                    <a:ext uri="{9D8B030D-6E8A-4147-A177-3AD203B41FA5}">
                      <a16:colId xmlns:a16="http://schemas.microsoft.com/office/drawing/2014/main" val="4096678564"/>
                    </a:ext>
                  </a:extLst>
                </a:gridCol>
                <a:gridCol w="1478376">
                  <a:extLst>
                    <a:ext uri="{9D8B030D-6E8A-4147-A177-3AD203B41FA5}">
                      <a16:colId xmlns:a16="http://schemas.microsoft.com/office/drawing/2014/main" val="2500686461"/>
                    </a:ext>
                  </a:extLst>
                </a:gridCol>
                <a:gridCol w="1971169">
                  <a:extLst>
                    <a:ext uri="{9D8B030D-6E8A-4147-A177-3AD203B41FA5}">
                      <a16:colId xmlns:a16="http://schemas.microsoft.com/office/drawing/2014/main" val="1242925209"/>
                    </a:ext>
                  </a:extLst>
                </a:gridCol>
              </a:tblGrid>
              <a:tr h="164605">
                <a:tc>
                  <a:txBody>
                    <a:bodyPr/>
                    <a:lstStyle/>
                    <a:p>
                      <a:pPr algn="ctr" rtl="1" fontAlgn="ctr"/>
                      <a:r>
                        <a:rPr lang="ar-SA" sz="800" b="1" u="none" strike="noStrike" dirty="0">
                          <a:solidFill>
                            <a:schemeClr val="bg1"/>
                          </a:solidFill>
                          <a:effectLst/>
                          <a:latin typeface="TheSans" panose="020B0503040302020203" pitchFamily="34" charset="-78"/>
                          <a:cs typeface="TheSans" panose="020B0503040302020203" pitchFamily="34" charset="-78"/>
                        </a:rPr>
                        <a:t>النوع</a:t>
                      </a:r>
                      <a:endParaRPr lang="ar-SA" sz="8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8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8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8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8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8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8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137008">
                <a:tc>
                  <a:txBody>
                    <a:bodyPr/>
                    <a:lstStyle/>
                    <a:p>
                      <a:pPr algn="ctr" fontAlgn="b"/>
                      <a:r>
                        <a:rPr lang="en-US" sz="800" b="0" i="0" u="none" strike="noStrike" dirty="0">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249</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1085.745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137008">
                <a:tc>
                  <a:txBody>
                    <a:bodyPr/>
                    <a:lstStyle/>
                    <a:p>
                      <a:pPr algn="ctr" fontAlgn="b"/>
                      <a:r>
                        <a:rPr lang="en-US" sz="800" b="0" i="0" u="none" strike="noStrike" dirty="0">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250</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1181.86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137008">
                <a:tc>
                  <a:txBody>
                    <a:bodyPr/>
                    <a:lstStyle/>
                    <a:p>
                      <a:pPr algn="ctr" fontAlgn="b"/>
                      <a:r>
                        <a:rPr lang="en-US" sz="800" b="0" i="0" u="none" strike="noStrike" dirty="0">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251</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1444.94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252</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820.61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253</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254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255</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256</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257</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258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53309692"/>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259</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30220856"/>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260</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64973823"/>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261</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2029551"/>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262</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832.89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6655408"/>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263</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832.94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001012896"/>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264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833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039932095"/>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265</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913.805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7802542"/>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266</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832.86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584436335"/>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267</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832.86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9082211"/>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268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832.86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728785444"/>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269</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934869099"/>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270</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8030908"/>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271</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460178619"/>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272</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73156917"/>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273</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066310060"/>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274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732439439"/>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275</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69109453"/>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276</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79980735"/>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277</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965601571"/>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278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127263866"/>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327</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731.53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432109585"/>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328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731.53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492678541"/>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329</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731.53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96157124"/>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a:solidFill>
                            <a:srgbClr val="7A1502"/>
                          </a:solidFill>
                          <a:effectLst/>
                          <a:latin typeface="Calibri" panose="020F0502020204030204" pitchFamily="34" charset="0"/>
                          <a:ea typeface="+mn-ea"/>
                          <a:cs typeface="+mn-cs"/>
                        </a:rPr>
                        <a:t>342</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731.53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58449562"/>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343</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958.375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780312531"/>
                  </a:ext>
                </a:extLst>
              </a:tr>
              <a:tr h="137008">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344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800" b="0" i="0" u="none" strike="noStrike" kern="1200" dirty="0">
                          <a:solidFill>
                            <a:srgbClr val="7A1502"/>
                          </a:solidFill>
                          <a:effectLst/>
                          <a:latin typeface="Calibri" panose="020F0502020204030204" pitchFamily="34" charset="0"/>
                          <a:ea typeface="+mn-ea"/>
                          <a:cs typeface="+mn-cs"/>
                        </a:rPr>
                        <a:t>975.375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646302485"/>
                  </a:ext>
                </a:extLst>
              </a:tr>
              <a:tr h="123985">
                <a:tc>
                  <a:txBody>
                    <a:bodyPr/>
                    <a:lstStyle/>
                    <a:p>
                      <a:pPr algn="ctr" fontAlgn="b"/>
                      <a:r>
                        <a:rPr lang="en-US" sz="800" b="0" i="0" u="none" strike="noStrike">
                          <a:solidFill>
                            <a:srgbClr val="7A1502"/>
                          </a:solidFill>
                          <a:effectLst/>
                          <a:latin typeface="Calibri" panose="020F0502020204030204" pitchFamily="34" charset="0"/>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7A1502"/>
                          </a:solidFill>
                          <a:effectLst/>
                          <a:latin typeface="Calibri" panose="020F0502020204030204" pitchFamily="34" charset="0"/>
                        </a:rPr>
                        <a:t>13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TV" sz="800" b="0" i="0" u="none" strike="noStrike" dirty="0">
                          <a:solidFill>
                            <a:srgbClr val="7A1502"/>
                          </a:solidFill>
                          <a:effectLst/>
                          <a:latin typeface="Calibri" panose="020F0502020204030204" pitchFamily="34" charset="0"/>
                        </a:rPr>
                        <a:t>345</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ctr"/>
                      <a:r>
                        <a:rPr lang="en-TV" sz="800" b="0" i="0" u="none" strike="noStrike" dirty="0">
                          <a:solidFill>
                            <a:srgbClr val="7A1502"/>
                          </a:solidFill>
                          <a:effectLst/>
                          <a:latin typeface="Calibri" panose="020F0502020204030204" pitchFamily="34" charset="0"/>
                        </a:rPr>
                        <a:t>970.875</a:t>
                      </a:r>
                      <a:endParaRPr lang="en-TV" sz="1100" b="0" i="0" u="none" strike="noStrike" dirty="0">
                        <a:solidFill>
                          <a:srgbClr val="7A1502"/>
                        </a:solidFill>
                        <a:effectLst/>
                        <a:latin typeface="Calibri" panose="020F0502020204030204" pitchFamily="34" charset="0"/>
                      </a:endParaRP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26655517"/>
                  </a:ext>
                </a:extLst>
              </a:tr>
            </a:tbl>
          </a:graphicData>
        </a:graphic>
      </p:graphicFrame>
      <p:sp>
        <p:nvSpPr>
          <p:cNvPr id="3" name="Slide Number Placeholder 2">
            <a:extLst>
              <a:ext uri="{FF2B5EF4-FFF2-40B4-BE49-F238E27FC236}">
                <a16:creationId xmlns:a16="http://schemas.microsoft.com/office/drawing/2014/main" id="{D75F8950-F5A9-747E-7A31-5A08BB3309B4}"/>
              </a:ext>
            </a:extLst>
          </p:cNvPr>
          <p:cNvSpPr>
            <a:spLocks noGrp="1"/>
          </p:cNvSpPr>
          <p:nvPr>
            <p:ph type="sldNum" sz="quarter" idx="12"/>
          </p:nvPr>
        </p:nvSpPr>
        <p:spPr/>
        <p:txBody>
          <a:bodyPr/>
          <a:lstStyle/>
          <a:p>
            <a:pPr algn="ctr"/>
            <a:fld id="{C099C628-873F-49F9-82DA-EF0CBB03A312}" type="slidenum">
              <a:rPr lang="en-US" smtClean="0"/>
              <a:pPr algn="ctr"/>
              <a:t>20</a:t>
            </a:fld>
            <a:endParaRPr lang="en-US" dirty="0"/>
          </a:p>
        </p:txBody>
      </p:sp>
      <p:sp>
        <p:nvSpPr>
          <p:cNvPr id="5" name="TextBox 4">
            <a:extLst>
              <a:ext uri="{FF2B5EF4-FFF2-40B4-BE49-F238E27FC236}">
                <a16:creationId xmlns:a16="http://schemas.microsoft.com/office/drawing/2014/main" id="{940C8586-93F6-3391-4C61-12EB3C6326F8}"/>
              </a:ext>
            </a:extLst>
          </p:cNvPr>
          <p:cNvSpPr txBox="1"/>
          <p:nvPr/>
        </p:nvSpPr>
        <p:spPr>
          <a:xfrm>
            <a:off x="664039" y="5991322"/>
            <a:ext cx="357548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a:t>
            </a:r>
            <a:r>
              <a:rPr lang="en-US" sz="1400" b="1" dirty="0">
                <a:solidFill>
                  <a:srgbClr val="7A1502"/>
                </a:solidFill>
                <a:latin typeface="TheSans" panose="020B0503040302020203" pitchFamily="34" charset="-78"/>
                <a:cs typeface="TheSans" panose="020B0503040302020203" pitchFamily="34" charset="-78"/>
              </a:rPr>
              <a:t> 33,692.12 </a:t>
            </a:r>
            <a:r>
              <a:rPr lang="ar-SA" sz="1400" b="1" dirty="0">
                <a:solidFill>
                  <a:srgbClr val="7A1502"/>
                </a:solidFill>
                <a:latin typeface="TheSans" panose="020B0503040302020203" pitchFamily="34" charset="-78"/>
                <a:cs typeface="TheSans" panose="020B0503040302020203" pitchFamily="34" charset="-78"/>
              </a:rPr>
              <a:t>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4270105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82175" y="396265"/>
            <a:ext cx="1962397"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14</a:t>
            </a:r>
          </a:p>
        </p:txBody>
      </p:sp>
      <p:pic>
        <p:nvPicPr>
          <p:cNvPr id="4" name="Picture 3">
            <a:extLst>
              <a:ext uri="{FF2B5EF4-FFF2-40B4-BE49-F238E27FC236}">
                <a16:creationId xmlns:a16="http://schemas.microsoft.com/office/drawing/2014/main" id="{46168C52-C573-3877-5879-EB135E86C3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9328" y="2494474"/>
            <a:ext cx="3119186" cy="1869052"/>
          </a:xfrm>
          <a:prstGeom prst="rect">
            <a:avLst/>
          </a:prstGeom>
        </p:spPr>
      </p:pic>
      <p:graphicFrame>
        <p:nvGraphicFramePr>
          <p:cNvPr id="2" name="Table 1">
            <a:extLst>
              <a:ext uri="{FF2B5EF4-FFF2-40B4-BE49-F238E27FC236}">
                <a16:creationId xmlns:a16="http://schemas.microsoft.com/office/drawing/2014/main" id="{ECCBEA87-B320-17D3-128E-DEA3C46AF0B3}"/>
              </a:ext>
            </a:extLst>
          </p:cNvPr>
          <p:cNvGraphicFramePr>
            <a:graphicFrameLocks noGrp="1"/>
          </p:cNvGraphicFramePr>
          <p:nvPr>
            <p:extLst>
              <p:ext uri="{D42A27DB-BD31-4B8C-83A1-F6EECF244321}">
                <p14:modId xmlns:p14="http://schemas.microsoft.com/office/powerpoint/2010/main" val="3141216257"/>
              </p:ext>
            </p:extLst>
          </p:nvPr>
        </p:nvGraphicFramePr>
        <p:xfrm>
          <a:off x="5183132" y="1596651"/>
          <a:ext cx="6410643" cy="3655405"/>
        </p:xfrm>
        <a:graphic>
          <a:graphicData uri="http://schemas.openxmlformats.org/drawingml/2006/table">
            <a:tbl>
              <a:tblPr>
                <a:tableStyleId>{5C22544A-7EE6-4342-B048-85BDC9FD1C3A}</a:tableStyleId>
              </a:tblPr>
              <a:tblGrid>
                <a:gridCol w="1479379">
                  <a:extLst>
                    <a:ext uri="{9D8B030D-6E8A-4147-A177-3AD203B41FA5}">
                      <a16:colId xmlns:a16="http://schemas.microsoft.com/office/drawing/2014/main" val="2092628453"/>
                    </a:ext>
                  </a:extLst>
                </a:gridCol>
                <a:gridCol w="1479379">
                  <a:extLst>
                    <a:ext uri="{9D8B030D-6E8A-4147-A177-3AD203B41FA5}">
                      <a16:colId xmlns:a16="http://schemas.microsoft.com/office/drawing/2014/main" val="4096678564"/>
                    </a:ext>
                  </a:extLst>
                </a:gridCol>
                <a:gridCol w="1479379">
                  <a:extLst>
                    <a:ext uri="{9D8B030D-6E8A-4147-A177-3AD203B41FA5}">
                      <a16:colId xmlns:a16="http://schemas.microsoft.com/office/drawing/2014/main" val="2500686461"/>
                    </a:ext>
                  </a:extLst>
                </a:gridCol>
                <a:gridCol w="1972506">
                  <a:extLst>
                    <a:ext uri="{9D8B030D-6E8A-4147-A177-3AD203B41FA5}">
                      <a16:colId xmlns:a16="http://schemas.microsoft.com/office/drawing/2014/main" val="1242925209"/>
                    </a:ext>
                  </a:extLst>
                </a:gridCol>
              </a:tblGrid>
              <a:tr h="281185">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28118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330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811.625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28118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331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816.125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28118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332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822.375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28118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333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822.375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28118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334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822.375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28118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335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803.25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28118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336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803.25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28118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337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822.375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28118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338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822.375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28118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339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822.375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53309692"/>
                  </a:ext>
                </a:extLst>
              </a:tr>
              <a:tr h="28118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340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822.375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30220856"/>
                  </a:ext>
                </a:extLst>
              </a:tr>
              <a:tr h="28118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341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817.875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64973823"/>
                  </a:ext>
                </a:extLst>
              </a:tr>
            </a:tbl>
          </a:graphicData>
        </a:graphic>
      </p:graphicFrame>
      <p:sp>
        <p:nvSpPr>
          <p:cNvPr id="3" name="Slide Number Placeholder 2">
            <a:extLst>
              <a:ext uri="{FF2B5EF4-FFF2-40B4-BE49-F238E27FC236}">
                <a16:creationId xmlns:a16="http://schemas.microsoft.com/office/drawing/2014/main" id="{CB9D76F3-1BDA-EC31-8191-5E349BFF3528}"/>
              </a:ext>
            </a:extLst>
          </p:cNvPr>
          <p:cNvSpPr>
            <a:spLocks noGrp="1"/>
          </p:cNvSpPr>
          <p:nvPr>
            <p:ph type="sldNum" sz="quarter" idx="12"/>
          </p:nvPr>
        </p:nvSpPr>
        <p:spPr/>
        <p:txBody>
          <a:bodyPr/>
          <a:lstStyle/>
          <a:p>
            <a:pPr algn="ctr"/>
            <a:fld id="{C099C628-873F-49F9-82DA-EF0CBB03A312}" type="slidenum">
              <a:rPr lang="en-US" smtClean="0"/>
              <a:pPr algn="ctr"/>
              <a:t>21</a:t>
            </a:fld>
            <a:endParaRPr lang="en-US" dirty="0"/>
          </a:p>
        </p:txBody>
      </p:sp>
      <p:sp>
        <p:nvSpPr>
          <p:cNvPr id="9" name="TextBox 8">
            <a:extLst>
              <a:ext uri="{FF2B5EF4-FFF2-40B4-BE49-F238E27FC236}">
                <a16:creationId xmlns:a16="http://schemas.microsoft.com/office/drawing/2014/main" id="{8E7F0072-58D8-C662-D3BD-94142981D00D}"/>
              </a:ext>
            </a:extLst>
          </p:cNvPr>
          <p:cNvSpPr txBox="1"/>
          <p:nvPr/>
        </p:nvSpPr>
        <p:spPr>
          <a:xfrm>
            <a:off x="641180" y="4728836"/>
            <a:ext cx="357548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9,808.75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335921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709426" y="396265"/>
            <a:ext cx="1935146"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15</a:t>
            </a:r>
          </a:p>
        </p:txBody>
      </p:sp>
      <p:pic>
        <p:nvPicPr>
          <p:cNvPr id="4" name="Picture 3">
            <a:extLst>
              <a:ext uri="{FF2B5EF4-FFF2-40B4-BE49-F238E27FC236}">
                <a16:creationId xmlns:a16="http://schemas.microsoft.com/office/drawing/2014/main" id="{46168C52-C573-3877-5879-EB135E86C3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5302" y="2853636"/>
            <a:ext cx="3789902" cy="1150728"/>
          </a:xfrm>
          <a:prstGeom prst="rect">
            <a:avLst/>
          </a:prstGeom>
        </p:spPr>
      </p:pic>
      <p:graphicFrame>
        <p:nvGraphicFramePr>
          <p:cNvPr id="3" name="Table 2">
            <a:extLst>
              <a:ext uri="{FF2B5EF4-FFF2-40B4-BE49-F238E27FC236}">
                <a16:creationId xmlns:a16="http://schemas.microsoft.com/office/drawing/2014/main" id="{FB4FAC80-44E7-3E15-5A04-1606956138C6}"/>
              </a:ext>
            </a:extLst>
          </p:cNvPr>
          <p:cNvGraphicFramePr>
            <a:graphicFrameLocks noGrp="1"/>
          </p:cNvGraphicFramePr>
          <p:nvPr>
            <p:extLst>
              <p:ext uri="{D42A27DB-BD31-4B8C-83A1-F6EECF244321}">
                <p14:modId xmlns:p14="http://schemas.microsoft.com/office/powerpoint/2010/main" val="3782213219"/>
              </p:ext>
            </p:extLst>
          </p:nvPr>
        </p:nvGraphicFramePr>
        <p:xfrm>
          <a:off x="5178537" y="1596651"/>
          <a:ext cx="6410893" cy="4583601"/>
        </p:xfrm>
        <a:graphic>
          <a:graphicData uri="http://schemas.openxmlformats.org/drawingml/2006/table">
            <a:tbl>
              <a:tblPr>
                <a:tableStyleId>{5C22544A-7EE6-4342-B048-85BDC9FD1C3A}</a:tableStyleId>
              </a:tblPr>
              <a:tblGrid>
                <a:gridCol w="1479437">
                  <a:extLst>
                    <a:ext uri="{9D8B030D-6E8A-4147-A177-3AD203B41FA5}">
                      <a16:colId xmlns:a16="http://schemas.microsoft.com/office/drawing/2014/main" val="2092628453"/>
                    </a:ext>
                  </a:extLst>
                </a:gridCol>
                <a:gridCol w="1479437">
                  <a:extLst>
                    <a:ext uri="{9D8B030D-6E8A-4147-A177-3AD203B41FA5}">
                      <a16:colId xmlns:a16="http://schemas.microsoft.com/office/drawing/2014/main" val="4096678564"/>
                    </a:ext>
                  </a:extLst>
                </a:gridCol>
                <a:gridCol w="1479437">
                  <a:extLst>
                    <a:ext uri="{9D8B030D-6E8A-4147-A177-3AD203B41FA5}">
                      <a16:colId xmlns:a16="http://schemas.microsoft.com/office/drawing/2014/main" val="2500686461"/>
                    </a:ext>
                  </a:extLst>
                </a:gridCol>
                <a:gridCol w="1972582">
                  <a:extLst>
                    <a:ext uri="{9D8B030D-6E8A-4147-A177-3AD203B41FA5}">
                      <a16:colId xmlns:a16="http://schemas.microsoft.com/office/drawing/2014/main" val="1242925209"/>
                    </a:ext>
                  </a:extLst>
                </a:gridCol>
              </a:tblGrid>
              <a:tr h="199287">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346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859.5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347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348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349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350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351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352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353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354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859.5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53309692"/>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356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30220856"/>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357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779.5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64973823"/>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358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2029551"/>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359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6655408"/>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360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001012896"/>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361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039932095"/>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362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7802542"/>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363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584436335"/>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364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9082211"/>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365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728785444"/>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366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767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934869099"/>
                  </a:ext>
                </a:extLst>
              </a:tr>
              <a:tr h="1992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367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8030908"/>
                  </a:ext>
                </a:extLst>
              </a:tr>
            </a:tbl>
          </a:graphicData>
        </a:graphic>
      </p:graphicFrame>
      <p:sp>
        <p:nvSpPr>
          <p:cNvPr id="5" name="Slide Number Placeholder 4">
            <a:extLst>
              <a:ext uri="{FF2B5EF4-FFF2-40B4-BE49-F238E27FC236}">
                <a16:creationId xmlns:a16="http://schemas.microsoft.com/office/drawing/2014/main" id="{FCB2DF73-7636-BD1A-CE3B-DA754EE183AA}"/>
              </a:ext>
            </a:extLst>
          </p:cNvPr>
          <p:cNvSpPr>
            <a:spLocks noGrp="1"/>
          </p:cNvSpPr>
          <p:nvPr>
            <p:ph type="sldNum" sz="quarter" idx="12"/>
          </p:nvPr>
        </p:nvSpPr>
        <p:spPr/>
        <p:txBody>
          <a:bodyPr/>
          <a:lstStyle/>
          <a:p>
            <a:pPr algn="ctr"/>
            <a:fld id="{C099C628-873F-49F9-82DA-EF0CBB03A312}" type="slidenum">
              <a:rPr lang="en-US" smtClean="0"/>
              <a:pPr algn="ctr"/>
              <a:t>22</a:t>
            </a:fld>
            <a:endParaRPr lang="en-US" dirty="0"/>
          </a:p>
        </p:txBody>
      </p:sp>
      <p:sp>
        <p:nvSpPr>
          <p:cNvPr id="2" name="TextBox 1">
            <a:extLst>
              <a:ext uri="{FF2B5EF4-FFF2-40B4-BE49-F238E27FC236}">
                <a16:creationId xmlns:a16="http://schemas.microsoft.com/office/drawing/2014/main" id="{5363DB84-3F07-DFE9-9371-6DB09B33AB13}"/>
              </a:ext>
            </a:extLst>
          </p:cNvPr>
          <p:cNvSpPr txBox="1"/>
          <p:nvPr/>
        </p:nvSpPr>
        <p:spPr>
          <a:xfrm>
            <a:off x="672512" y="4420676"/>
            <a:ext cx="357548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a:t>
            </a:r>
            <a:r>
              <a:rPr lang="en-US" sz="1400" b="1" dirty="0">
                <a:solidFill>
                  <a:srgbClr val="7A1502"/>
                </a:solidFill>
                <a:latin typeface="TheSans" panose="020B0503040302020203" pitchFamily="34" charset="-78"/>
                <a:cs typeface="TheSans" panose="020B0503040302020203" pitchFamily="34" charset="-78"/>
              </a:rPr>
              <a:t> 19,541.00 </a:t>
            </a:r>
          </a:p>
        </p:txBody>
      </p:sp>
    </p:spTree>
    <p:extLst>
      <p:ext uri="{BB962C8B-B14F-4D97-AF65-F5344CB8AC3E}">
        <p14:creationId xmlns:p14="http://schemas.microsoft.com/office/powerpoint/2010/main" val="3853568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74160" y="396265"/>
            <a:ext cx="1970412"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16</a:t>
            </a:r>
          </a:p>
        </p:txBody>
      </p:sp>
      <p:pic>
        <p:nvPicPr>
          <p:cNvPr id="4" name="Picture 3">
            <a:extLst>
              <a:ext uri="{FF2B5EF4-FFF2-40B4-BE49-F238E27FC236}">
                <a16:creationId xmlns:a16="http://schemas.microsoft.com/office/drawing/2014/main" id="{46168C52-C573-3877-5879-EB135E86C3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5302" y="2881048"/>
            <a:ext cx="3699612" cy="1123315"/>
          </a:xfrm>
          <a:prstGeom prst="rect">
            <a:avLst/>
          </a:prstGeom>
        </p:spPr>
      </p:pic>
      <p:graphicFrame>
        <p:nvGraphicFramePr>
          <p:cNvPr id="3" name="Table 2">
            <a:extLst>
              <a:ext uri="{FF2B5EF4-FFF2-40B4-BE49-F238E27FC236}">
                <a16:creationId xmlns:a16="http://schemas.microsoft.com/office/drawing/2014/main" id="{FB4FAC80-44E7-3E15-5A04-1606956138C6}"/>
              </a:ext>
            </a:extLst>
          </p:cNvPr>
          <p:cNvGraphicFramePr>
            <a:graphicFrameLocks noGrp="1"/>
          </p:cNvGraphicFramePr>
          <p:nvPr>
            <p:extLst>
              <p:ext uri="{D42A27DB-BD31-4B8C-83A1-F6EECF244321}">
                <p14:modId xmlns:p14="http://schemas.microsoft.com/office/powerpoint/2010/main" val="1894038178"/>
              </p:ext>
            </p:extLst>
          </p:nvPr>
        </p:nvGraphicFramePr>
        <p:xfrm>
          <a:off x="5183132" y="1596651"/>
          <a:ext cx="6401703" cy="4574401"/>
        </p:xfrm>
        <a:graphic>
          <a:graphicData uri="http://schemas.openxmlformats.org/drawingml/2006/table">
            <a:tbl>
              <a:tblPr>
                <a:tableStyleId>{5C22544A-7EE6-4342-B048-85BDC9FD1C3A}</a:tableStyleId>
              </a:tblPr>
              <a:tblGrid>
                <a:gridCol w="1477316">
                  <a:extLst>
                    <a:ext uri="{9D8B030D-6E8A-4147-A177-3AD203B41FA5}">
                      <a16:colId xmlns:a16="http://schemas.microsoft.com/office/drawing/2014/main" val="2092628453"/>
                    </a:ext>
                  </a:extLst>
                </a:gridCol>
                <a:gridCol w="1477316">
                  <a:extLst>
                    <a:ext uri="{9D8B030D-6E8A-4147-A177-3AD203B41FA5}">
                      <a16:colId xmlns:a16="http://schemas.microsoft.com/office/drawing/2014/main" val="4096678564"/>
                    </a:ext>
                  </a:extLst>
                </a:gridCol>
                <a:gridCol w="1477316">
                  <a:extLst>
                    <a:ext uri="{9D8B030D-6E8A-4147-A177-3AD203B41FA5}">
                      <a16:colId xmlns:a16="http://schemas.microsoft.com/office/drawing/2014/main" val="2500686461"/>
                    </a:ext>
                  </a:extLst>
                </a:gridCol>
                <a:gridCol w="1969755">
                  <a:extLst>
                    <a:ext uri="{9D8B030D-6E8A-4147-A177-3AD203B41FA5}">
                      <a16:colId xmlns:a16="http://schemas.microsoft.com/office/drawing/2014/main" val="1242925209"/>
                    </a:ext>
                  </a:extLst>
                </a:gridCol>
              </a:tblGrid>
              <a:tr h="198887">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198887">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368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859.5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369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198887">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370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371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372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373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374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376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377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859.5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53309692"/>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378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30220856"/>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379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779.5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64973823"/>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380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2029551"/>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381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6655408"/>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382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001012896"/>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383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039932095"/>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384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7802542"/>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385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584436335"/>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386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9082211"/>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387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728785444"/>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388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779.5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934869099"/>
                  </a:ext>
                </a:extLst>
              </a:tr>
              <a:tr h="1988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16</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389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8030908"/>
                  </a:ext>
                </a:extLst>
              </a:tr>
            </a:tbl>
          </a:graphicData>
        </a:graphic>
      </p:graphicFrame>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23</a:t>
            </a:fld>
            <a:endParaRPr lang="en-US" dirty="0"/>
          </a:p>
        </p:txBody>
      </p:sp>
      <p:sp>
        <p:nvSpPr>
          <p:cNvPr id="5" name="TextBox 4">
            <a:extLst>
              <a:ext uri="{FF2B5EF4-FFF2-40B4-BE49-F238E27FC236}">
                <a16:creationId xmlns:a16="http://schemas.microsoft.com/office/drawing/2014/main" id="{B7221228-5B3F-485A-537E-C722773A0FF9}"/>
              </a:ext>
            </a:extLst>
          </p:cNvPr>
          <p:cNvSpPr txBox="1"/>
          <p:nvPr/>
        </p:nvSpPr>
        <p:spPr>
          <a:xfrm>
            <a:off x="627367" y="4420675"/>
            <a:ext cx="357548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a:t>
            </a:r>
            <a:r>
              <a:rPr lang="en-US" sz="1400" b="1" dirty="0">
                <a:solidFill>
                  <a:srgbClr val="7A1502"/>
                </a:solidFill>
                <a:latin typeface="TheSans" panose="020B0503040302020203" pitchFamily="34" charset="-78"/>
                <a:cs typeface="TheSans" panose="020B0503040302020203" pitchFamily="34" charset="-78"/>
              </a:rPr>
              <a:t> 19,528.50 </a:t>
            </a:r>
          </a:p>
        </p:txBody>
      </p:sp>
    </p:spTree>
    <p:extLst>
      <p:ext uri="{BB962C8B-B14F-4D97-AF65-F5344CB8AC3E}">
        <p14:creationId xmlns:p14="http://schemas.microsoft.com/office/powerpoint/2010/main" val="3303762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711029" y="396265"/>
            <a:ext cx="1933543"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17</a:t>
            </a:r>
          </a:p>
        </p:txBody>
      </p:sp>
      <p:graphicFrame>
        <p:nvGraphicFramePr>
          <p:cNvPr id="3" name="Table 2">
            <a:extLst>
              <a:ext uri="{FF2B5EF4-FFF2-40B4-BE49-F238E27FC236}">
                <a16:creationId xmlns:a16="http://schemas.microsoft.com/office/drawing/2014/main" id="{FB4FAC80-44E7-3E15-5A04-1606956138C6}"/>
              </a:ext>
            </a:extLst>
          </p:cNvPr>
          <p:cNvGraphicFramePr>
            <a:graphicFrameLocks noGrp="1"/>
          </p:cNvGraphicFramePr>
          <p:nvPr>
            <p:extLst>
              <p:ext uri="{D42A27DB-BD31-4B8C-83A1-F6EECF244321}">
                <p14:modId xmlns:p14="http://schemas.microsoft.com/office/powerpoint/2010/main" val="216905539"/>
              </p:ext>
            </p:extLst>
          </p:nvPr>
        </p:nvGraphicFramePr>
        <p:xfrm>
          <a:off x="5183132" y="1596651"/>
          <a:ext cx="6406297" cy="4579001"/>
        </p:xfrm>
        <a:graphic>
          <a:graphicData uri="http://schemas.openxmlformats.org/drawingml/2006/table">
            <a:tbl>
              <a:tblPr>
                <a:tableStyleId>{5C22544A-7EE6-4342-B048-85BDC9FD1C3A}</a:tableStyleId>
              </a:tblPr>
              <a:tblGrid>
                <a:gridCol w="1478376">
                  <a:extLst>
                    <a:ext uri="{9D8B030D-6E8A-4147-A177-3AD203B41FA5}">
                      <a16:colId xmlns:a16="http://schemas.microsoft.com/office/drawing/2014/main" val="2092628453"/>
                    </a:ext>
                  </a:extLst>
                </a:gridCol>
                <a:gridCol w="1478376">
                  <a:extLst>
                    <a:ext uri="{9D8B030D-6E8A-4147-A177-3AD203B41FA5}">
                      <a16:colId xmlns:a16="http://schemas.microsoft.com/office/drawing/2014/main" val="4096678564"/>
                    </a:ext>
                  </a:extLst>
                </a:gridCol>
                <a:gridCol w="1478376">
                  <a:extLst>
                    <a:ext uri="{9D8B030D-6E8A-4147-A177-3AD203B41FA5}">
                      <a16:colId xmlns:a16="http://schemas.microsoft.com/office/drawing/2014/main" val="2500686461"/>
                    </a:ext>
                  </a:extLst>
                </a:gridCol>
                <a:gridCol w="1971169">
                  <a:extLst>
                    <a:ext uri="{9D8B030D-6E8A-4147-A177-3AD203B41FA5}">
                      <a16:colId xmlns:a16="http://schemas.microsoft.com/office/drawing/2014/main" val="1242925209"/>
                    </a:ext>
                  </a:extLst>
                </a:gridCol>
              </a:tblGrid>
              <a:tr h="199087">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199087">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390</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859.5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199087">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391</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392</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393</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394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395</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396</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397</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398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399</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859.5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53309692"/>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400</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30220856"/>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401</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779.5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64973823"/>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402</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2029551"/>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403</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6655408"/>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404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001012896"/>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405</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039932095"/>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406</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7802542"/>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407</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584436335"/>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408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9082211"/>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409</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728785444"/>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410</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767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934869099"/>
                  </a:ext>
                </a:extLst>
              </a:tr>
              <a:tr h="19908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411</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8030908"/>
                  </a:ext>
                </a:extLst>
              </a:tr>
            </a:tbl>
          </a:graphicData>
        </a:graphic>
      </p:graphicFrame>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24</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5301" y="2839474"/>
            <a:ext cx="3883181" cy="1179051"/>
          </a:xfrm>
          <a:prstGeom prst="rect">
            <a:avLst/>
          </a:prstGeom>
        </p:spPr>
      </p:pic>
      <p:sp>
        <p:nvSpPr>
          <p:cNvPr id="5" name="TextBox 4">
            <a:extLst>
              <a:ext uri="{FF2B5EF4-FFF2-40B4-BE49-F238E27FC236}">
                <a16:creationId xmlns:a16="http://schemas.microsoft.com/office/drawing/2014/main" id="{671ACB8B-6814-1543-56F6-52F593C66AB5}"/>
              </a:ext>
            </a:extLst>
          </p:cNvPr>
          <p:cNvSpPr txBox="1"/>
          <p:nvPr/>
        </p:nvSpPr>
        <p:spPr>
          <a:xfrm>
            <a:off x="643514" y="4334066"/>
            <a:ext cx="357548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a:t>
            </a:r>
            <a:r>
              <a:rPr lang="en-US" sz="1400" b="1" dirty="0">
                <a:solidFill>
                  <a:srgbClr val="7A1502"/>
                </a:solidFill>
                <a:latin typeface="TheSans" panose="020B0503040302020203" pitchFamily="34" charset="-78"/>
                <a:cs typeface="TheSans" panose="020B0503040302020203" pitchFamily="34" charset="-78"/>
              </a:rPr>
              <a:t> 19,553.50 </a:t>
            </a:r>
            <a:r>
              <a:rPr lang="ar-SA" sz="1400" b="1" dirty="0">
                <a:solidFill>
                  <a:srgbClr val="7A1502"/>
                </a:solidFill>
                <a:latin typeface="TheSans" panose="020B0503040302020203" pitchFamily="34" charset="-78"/>
                <a:cs typeface="TheSans" panose="020B0503040302020203" pitchFamily="34" charset="-78"/>
              </a:rPr>
              <a:t>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3597677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80572" y="396265"/>
            <a:ext cx="1964000"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18</a:t>
            </a:r>
          </a:p>
        </p:txBody>
      </p:sp>
      <p:graphicFrame>
        <p:nvGraphicFramePr>
          <p:cNvPr id="3" name="Table 2">
            <a:extLst>
              <a:ext uri="{FF2B5EF4-FFF2-40B4-BE49-F238E27FC236}">
                <a16:creationId xmlns:a16="http://schemas.microsoft.com/office/drawing/2014/main" id="{FB4FAC80-44E7-3E15-5A04-1606956138C6}"/>
              </a:ext>
            </a:extLst>
          </p:cNvPr>
          <p:cNvGraphicFramePr>
            <a:graphicFrameLocks noGrp="1"/>
          </p:cNvGraphicFramePr>
          <p:nvPr>
            <p:extLst>
              <p:ext uri="{D42A27DB-BD31-4B8C-83A1-F6EECF244321}">
                <p14:modId xmlns:p14="http://schemas.microsoft.com/office/powerpoint/2010/main" val="28190772"/>
              </p:ext>
            </p:extLst>
          </p:nvPr>
        </p:nvGraphicFramePr>
        <p:xfrm>
          <a:off x="5183132" y="1596651"/>
          <a:ext cx="6408844" cy="3659997"/>
        </p:xfrm>
        <a:graphic>
          <a:graphicData uri="http://schemas.openxmlformats.org/drawingml/2006/table">
            <a:tbl>
              <a:tblPr>
                <a:tableStyleId>{5C22544A-7EE6-4342-B048-85BDC9FD1C3A}</a:tableStyleId>
              </a:tblPr>
              <a:tblGrid>
                <a:gridCol w="1478964">
                  <a:extLst>
                    <a:ext uri="{9D8B030D-6E8A-4147-A177-3AD203B41FA5}">
                      <a16:colId xmlns:a16="http://schemas.microsoft.com/office/drawing/2014/main" val="2092628453"/>
                    </a:ext>
                  </a:extLst>
                </a:gridCol>
                <a:gridCol w="1478964">
                  <a:extLst>
                    <a:ext uri="{9D8B030D-6E8A-4147-A177-3AD203B41FA5}">
                      <a16:colId xmlns:a16="http://schemas.microsoft.com/office/drawing/2014/main" val="4096678564"/>
                    </a:ext>
                  </a:extLst>
                </a:gridCol>
                <a:gridCol w="1478964">
                  <a:extLst>
                    <a:ext uri="{9D8B030D-6E8A-4147-A177-3AD203B41FA5}">
                      <a16:colId xmlns:a16="http://schemas.microsoft.com/office/drawing/2014/main" val="2500686461"/>
                    </a:ext>
                  </a:extLst>
                </a:gridCol>
                <a:gridCol w="1971952">
                  <a:extLst>
                    <a:ext uri="{9D8B030D-6E8A-4147-A177-3AD203B41FA5}">
                      <a16:colId xmlns:a16="http://schemas.microsoft.com/office/drawing/2014/main" val="1242925209"/>
                    </a:ext>
                  </a:extLst>
                </a:gridCol>
              </a:tblGrid>
              <a:tr h="332727">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332727">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461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3135.26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3327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462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2393.77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332727">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463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2393.77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3327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464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2398.98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3327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465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2384.685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3327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466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2980.6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3327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467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2,178.38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81349608"/>
                  </a:ext>
                </a:extLst>
              </a:tr>
              <a:tr h="3327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468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1,841.63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955859740"/>
                  </a:ext>
                </a:extLst>
              </a:tr>
              <a:tr h="3327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469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2364.74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596448102"/>
                  </a:ext>
                </a:extLst>
              </a:tr>
              <a:tr h="33272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470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2884.68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153309692"/>
                  </a:ext>
                </a:extLst>
              </a:tr>
            </a:tbl>
          </a:graphicData>
        </a:graphic>
      </p:graphicFrame>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25</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2514" y="1633319"/>
            <a:ext cx="3954098" cy="3446228"/>
          </a:xfrm>
          <a:prstGeom prst="rect">
            <a:avLst/>
          </a:prstGeom>
        </p:spPr>
      </p:pic>
      <p:sp>
        <p:nvSpPr>
          <p:cNvPr id="5" name="TextBox 4">
            <a:extLst>
              <a:ext uri="{FF2B5EF4-FFF2-40B4-BE49-F238E27FC236}">
                <a16:creationId xmlns:a16="http://schemas.microsoft.com/office/drawing/2014/main" id="{9998DCD9-46DF-99E0-A460-1350BAD1DCFD}"/>
              </a:ext>
            </a:extLst>
          </p:cNvPr>
          <p:cNvSpPr txBox="1"/>
          <p:nvPr/>
        </p:nvSpPr>
        <p:spPr>
          <a:xfrm>
            <a:off x="642011" y="5219877"/>
            <a:ext cx="357548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a:t>
            </a:r>
            <a:r>
              <a:rPr lang="en-US" sz="1400" b="1" dirty="0">
                <a:solidFill>
                  <a:srgbClr val="7A1502"/>
                </a:solidFill>
                <a:latin typeface="TheSans" panose="020B0503040302020203" pitchFamily="34" charset="-78"/>
                <a:cs typeface="TheSans" panose="020B0503040302020203" pitchFamily="34" charset="-78"/>
              </a:rPr>
              <a:t> 24,956.50 </a:t>
            </a:r>
          </a:p>
        </p:txBody>
      </p:sp>
    </p:spTree>
    <p:extLst>
      <p:ext uri="{BB962C8B-B14F-4D97-AF65-F5344CB8AC3E}">
        <p14:creationId xmlns:p14="http://schemas.microsoft.com/office/powerpoint/2010/main" val="2727875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72557" y="396265"/>
            <a:ext cx="1972015"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19</a:t>
            </a:r>
          </a:p>
        </p:txBody>
      </p:sp>
      <p:graphicFrame>
        <p:nvGraphicFramePr>
          <p:cNvPr id="3" name="Table 2">
            <a:extLst>
              <a:ext uri="{FF2B5EF4-FFF2-40B4-BE49-F238E27FC236}">
                <a16:creationId xmlns:a16="http://schemas.microsoft.com/office/drawing/2014/main" id="{FB4FAC80-44E7-3E15-5A04-1606956138C6}"/>
              </a:ext>
            </a:extLst>
          </p:cNvPr>
          <p:cNvGraphicFramePr>
            <a:graphicFrameLocks noGrp="1"/>
          </p:cNvGraphicFramePr>
          <p:nvPr>
            <p:extLst>
              <p:ext uri="{D42A27DB-BD31-4B8C-83A1-F6EECF244321}">
                <p14:modId xmlns:p14="http://schemas.microsoft.com/office/powerpoint/2010/main" val="2706603658"/>
              </p:ext>
            </p:extLst>
          </p:nvPr>
        </p:nvGraphicFramePr>
        <p:xfrm>
          <a:off x="5187727" y="1596651"/>
          <a:ext cx="6387918" cy="3664595"/>
        </p:xfrm>
        <a:graphic>
          <a:graphicData uri="http://schemas.openxmlformats.org/drawingml/2006/table">
            <a:tbl>
              <a:tblPr>
                <a:tableStyleId>{5C22544A-7EE6-4342-B048-85BDC9FD1C3A}</a:tableStyleId>
              </a:tblPr>
              <a:tblGrid>
                <a:gridCol w="1474135">
                  <a:extLst>
                    <a:ext uri="{9D8B030D-6E8A-4147-A177-3AD203B41FA5}">
                      <a16:colId xmlns:a16="http://schemas.microsoft.com/office/drawing/2014/main" val="2092628453"/>
                    </a:ext>
                  </a:extLst>
                </a:gridCol>
                <a:gridCol w="1474135">
                  <a:extLst>
                    <a:ext uri="{9D8B030D-6E8A-4147-A177-3AD203B41FA5}">
                      <a16:colId xmlns:a16="http://schemas.microsoft.com/office/drawing/2014/main" val="4096678564"/>
                    </a:ext>
                  </a:extLst>
                </a:gridCol>
                <a:gridCol w="1474135">
                  <a:extLst>
                    <a:ext uri="{9D8B030D-6E8A-4147-A177-3AD203B41FA5}">
                      <a16:colId xmlns:a16="http://schemas.microsoft.com/office/drawing/2014/main" val="2500686461"/>
                    </a:ext>
                  </a:extLst>
                </a:gridCol>
                <a:gridCol w="1965513">
                  <a:extLst>
                    <a:ext uri="{9D8B030D-6E8A-4147-A177-3AD203B41FA5}">
                      <a16:colId xmlns:a16="http://schemas.microsoft.com/office/drawing/2014/main" val="1242925209"/>
                    </a:ext>
                  </a:extLst>
                </a:gridCol>
              </a:tblGrid>
              <a:tr h="333145">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333145">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279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1770.01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550791486"/>
                  </a:ext>
                </a:extLst>
              </a:tr>
              <a:tr h="333145">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280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1980.5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293034440"/>
                  </a:ext>
                </a:extLst>
              </a:tr>
              <a:tr h="33314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281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2623.45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196553550"/>
                  </a:ext>
                </a:extLst>
              </a:tr>
              <a:tr h="33314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282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2146.61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33314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19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283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2156.62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33314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284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2231.63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33314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285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2205.87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33314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286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2639.25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33314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287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2422.33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33314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19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288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3520.72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53309692"/>
                  </a:ext>
                </a:extLst>
              </a:tr>
            </a:tbl>
          </a:graphicData>
        </a:graphic>
      </p:graphicFrame>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26</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8074" y="937574"/>
            <a:ext cx="3901894" cy="3999576"/>
          </a:xfrm>
          <a:prstGeom prst="rect">
            <a:avLst/>
          </a:prstGeom>
        </p:spPr>
      </p:pic>
      <p:sp>
        <p:nvSpPr>
          <p:cNvPr id="5" name="TextBox 4">
            <a:extLst>
              <a:ext uri="{FF2B5EF4-FFF2-40B4-BE49-F238E27FC236}">
                <a16:creationId xmlns:a16="http://schemas.microsoft.com/office/drawing/2014/main" id="{D5064E5F-2C1D-5C1C-C227-B244DFA56CE7}"/>
              </a:ext>
            </a:extLst>
          </p:cNvPr>
          <p:cNvSpPr txBox="1"/>
          <p:nvPr/>
        </p:nvSpPr>
        <p:spPr>
          <a:xfrm>
            <a:off x="661280" y="5181606"/>
            <a:ext cx="357548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a:t>
            </a:r>
            <a:r>
              <a:rPr lang="en-US" sz="1400" b="1" dirty="0">
                <a:solidFill>
                  <a:srgbClr val="7A1502"/>
                </a:solidFill>
                <a:latin typeface="TheSans" panose="020B0503040302020203" pitchFamily="34" charset="-78"/>
                <a:cs typeface="TheSans" panose="020B0503040302020203" pitchFamily="34" charset="-78"/>
              </a:rPr>
              <a:t> 23,696.99 </a:t>
            </a:r>
          </a:p>
        </p:txBody>
      </p:sp>
    </p:spTree>
    <p:extLst>
      <p:ext uri="{BB962C8B-B14F-4D97-AF65-F5344CB8AC3E}">
        <p14:creationId xmlns:p14="http://schemas.microsoft.com/office/powerpoint/2010/main" val="2688904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27673" y="396265"/>
            <a:ext cx="2016899"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20</a:t>
            </a:r>
          </a:p>
        </p:txBody>
      </p:sp>
      <p:graphicFrame>
        <p:nvGraphicFramePr>
          <p:cNvPr id="3" name="Table 2">
            <a:extLst>
              <a:ext uri="{FF2B5EF4-FFF2-40B4-BE49-F238E27FC236}">
                <a16:creationId xmlns:a16="http://schemas.microsoft.com/office/drawing/2014/main" id="{FB4FAC80-44E7-3E15-5A04-1606956138C6}"/>
              </a:ext>
            </a:extLst>
          </p:cNvPr>
          <p:cNvGraphicFramePr>
            <a:graphicFrameLocks noGrp="1"/>
          </p:cNvGraphicFramePr>
          <p:nvPr>
            <p:extLst>
              <p:ext uri="{D42A27DB-BD31-4B8C-83A1-F6EECF244321}">
                <p14:modId xmlns:p14="http://schemas.microsoft.com/office/powerpoint/2010/main" val="1163563006"/>
              </p:ext>
            </p:extLst>
          </p:nvPr>
        </p:nvGraphicFramePr>
        <p:xfrm>
          <a:off x="5196917" y="1596650"/>
          <a:ext cx="6387918" cy="3664600"/>
        </p:xfrm>
        <a:graphic>
          <a:graphicData uri="http://schemas.openxmlformats.org/drawingml/2006/table">
            <a:tbl>
              <a:tblPr>
                <a:tableStyleId>{5C22544A-7EE6-4342-B048-85BDC9FD1C3A}</a:tableStyleId>
              </a:tblPr>
              <a:tblGrid>
                <a:gridCol w="1474135">
                  <a:extLst>
                    <a:ext uri="{9D8B030D-6E8A-4147-A177-3AD203B41FA5}">
                      <a16:colId xmlns:a16="http://schemas.microsoft.com/office/drawing/2014/main" val="2092628453"/>
                    </a:ext>
                  </a:extLst>
                </a:gridCol>
                <a:gridCol w="1474135">
                  <a:extLst>
                    <a:ext uri="{9D8B030D-6E8A-4147-A177-3AD203B41FA5}">
                      <a16:colId xmlns:a16="http://schemas.microsoft.com/office/drawing/2014/main" val="4096678564"/>
                    </a:ext>
                  </a:extLst>
                </a:gridCol>
                <a:gridCol w="1474135">
                  <a:extLst>
                    <a:ext uri="{9D8B030D-6E8A-4147-A177-3AD203B41FA5}">
                      <a16:colId xmlns:a16="http://schemas.microsoft.com/office/drawing/2014/main" val="2500686461"/>
                    </a:ext>
                  </a:extLst>
                </a:gridCol>
                <a:gridCol w="1965513">
                  <a:extLst>
                    <a:ext uri="{9D8B030D-6E8A-4147-A177-3AD203B41FA5}">
                      <a16:colId xmlns:a16="http://schemas.microsoft.com/office/drawing/2014/main" val="1242925209"/>
                    </a:ext>
                  </a:extLst>
                </a:gridCol>
              </a:tblGrid>
              <a:tr h="366460">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366460">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20</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1489.92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366460">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20</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1826.87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293034440"/>
                  </a:ext>
                </a:extLst>
              </a:tr>
              <a:tr h="36646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20</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1914.26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196553550"/>
                  </a:ext>
                </a:extLst>
              </a:tr>
              <a:tr h="36646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20</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2028.64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193697231"/>
                  </a:ext>
                </a:extLst>
              </a:tr>
              <a:tr h="36646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20</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2256.47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806598083"/>
                  </a:ext>
                </a:extLst>
              </a:tr>
              <a:tr h="36646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20</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2013.74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703882403"/>
                  </a:ext>
                </a:extLst>
              </a:tr>
              <a:tr h="36646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20</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1877.48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81349608"/>
                  </a:ext>
                </a:extLst>
              </a:tr>
              <a:tr h="36646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20</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101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1921.2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955859740"/>
                  </a:ext>
                </a:extLst>
              </a:tr>
              <a:tr h="366460">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20</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2068.465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596448102"/>
                  </a:ext>
                </a:extLst>
              </a:tr>
            </a:tbl>
          </a:graphicData>
        </a:graphic>
      </p:graphicFrame>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27</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5247" y="2389699"/>
            <a:ext cx="3924997" cy="1828553"/>
          </a:xfrm>
          <a:prstGeom prst="rect">
            <a:avLst/>
          </a:prstGeom>
        </p:spPr>
      </p:pic>
      <p:sp>
        <p:nvSpPr>
          <p:cNvPr id="5" name="TextBox 4">
            <a:extLst>
              <a:ext uri="{FF2B5EF4-FFF2-40B4-BE49-F238E27FC236}">
                <a16:creationId xmlns:a16="http://schemas.microsoft.com/office/drawing/2014/main" id="{1A4978CE-AF04-1BF5-98AB-127C00CA5E56}"/>
              </a:ext>
            </a:extLst>
          </p:cNvPr>
          <p:cNvSpPr txBox="1"/>
          <p:nvPr/>
        </p:nvSpPr>
        <p:spPr>
          <a:xfrm>
            <a:off x="660004" y="4999640"/>
            <a:ext cx="357548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a:t>
            </a:r>
            <a:r>
              <a:rPr lang="en-US" sz="1400" b="1" dirty="0">
                <a:solidFill>
                  <a:srgbClr val="7A1502"/>
                </a:solidFill>
                <a:latin typeface="TheSans" panose="020B0503040302020203" pitchFamily="34" charset="-78"/>
                <a:cs typeface="TheSans" panose="020B0503040302020203" pitchFamily="34" charset="-78"/>
              </a:rPr>
              <a:t> 17,397.05 </a:t>
            </a:r>
            <a:r>
              <a:rPr lang="ar-SA" sz="1400" b="1" dirty="0">
                <a:solidFill>
                  <a:srgbClr val="7A1502"/>
                </a:solidFill>
                <a:latin typeface="TheSans" panose="020B0503040302020203" pitchFamily="34" charset="-78"/>
                <a:cs typeface="TheSans" panose="020B0503040302020203" pitchFamily="34" charset="-78"/>
              </a:rPr>
              <a:t>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4136162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98205" y="396265"/>
            <a:ext cx="1946367"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21</a:t>
            </a:r>
          </a:p>
        </p:txBody>
      </p:sp>
      <p:graphicFrame>
        <p:nvGraphicFramePr>
          <p:cNvPr id="3" name="Table 2">
            <a:extLst>
              <a:ext uri="{FF2B5EF4-FFF2-40B4-BE49-F238E27FC236}">
                <a16:creationId xmlns:a16="http://schemas.microsoft.com/office/drawing/2014/main" id="{FB4FAC80-44E7-3E15-5A04-1606956138C6}"/>
              </a:ext>
            </a:extLst>
          </p:cNvPr>
          <p:cNvGraphicFramePr>
            <a:graphicFrameLocks noGrp="1"/>
          </p:cNvGraphicFramePr>
          <p:nvPr>
            <p:extLst>
              <p:ext uri="{D42A27DB-BD31-4B8C-83A1-F6EECF244321}">
                <p14:modId xmlns:p14="http://schemas.microsoft.com/office/powerpoint/2010/main" val="1835207903"/>
              </p:ext>
            </p:extLst>
          </p:nvPr>
        </p:nvGraphicFramePr>
        <p:xfrm>
          <a:off x="5187727" y="1596651"/>
          <a:ext cx="6392512" cy="3658312"/>
        </p:xfrm>
        <a:graphic>
          <a:graphicData uri="http://schemas.openxmlformats.org/drawingml/2006/table">
            <a:tbl>
              <a:tblPr>
                <a:tableStyleId>{5C22544A-7EE6-4342-B048-85BDC9FD1C3A}</a:tableStyleId>
              </a:tblPr>
              <a:tblGrid>
                <a:gridCol w="1475195">
                  <a:extLst>
                    <a:ext uri="{9D8B030D-6E8A-4147-A177-3AD203B41FA5}">
                      <a16:colId xmlns:a16="http://schemas.microsoft.com/office/drawing/2014/main" val="2092628453"/>
                    </a:ext>
                  </a:extLst>
                </a:gridCol>
                <a:gridCol w="1475195">
                  <a:extLst>
                    <a:ext uri="{9D8B030D-6E8A-4147-A177-3AD203B41FA5}">
                      <a16:colId xmlns:a16="http://schemas.microsoft.com/office/drawing/2014/main" val="4096678564"/>
                    </a:ext>
                  </a:extLst>
                </a:gridCol>
                <a:gridCol w="1475195">
                  <a:extLst>
                    <a:ext uri="{9D8B030D-6E8A-4147-A177-3AD203B41FA5}">
                      <a16:colId xmlns:a16="http://schemas.microsoft.com/office/drawing/2014/main" val="2500686461"/>
                    </a:ext>
                  </a:extLst>
                </a:gridCol>
                <a:gridCol w="1966927">
                  <a:extLst>
                    <a:ext uri="{9D8B030D-6E8A-4147-A177-3AD203B41FA5}">
                      <a16:colId xmlns:a16="http://schemas.microsoft.com/office/drawing/2014/main" val="1242925209"/>
                    </a:ext>
                  </a:extLst>
                </a:gridCol>
              </a:tblGrid>
              <a:tr h="261308">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26130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466.29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26130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450.00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26130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896.43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26130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26130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26130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26130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26130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639.25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26130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615.1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26130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766223768"/>
                  </a:ext>
                </a:extLst>
              </a:tr>
              <a:tr h="26130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66308442"/>
                  </a:ext>
                </a:extLst>
              </a:tr>
              <a:tr h="26130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82374274"/>
                  </a:ext>
                </a:extLst>
              </a:tr>
              <a:tr h="26130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38075270"/>
                  </a:ext>
                </a:extLst>
              </a:tr>
            </a:tbl>
          </a:graphicData>
        </a:graphic>
      </p:graphicFrame>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28</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73850" y="1434711"/>
            <a:ext cx="1165512" cy="3651932"/>
          </a:xfrm>
          <a:prstGeom prst="rect">
            <a:avLst/>
          </a:prstGeom>
        </p:spPr>
      </p:pic>
      <p:sp>
        <p:nvSpPr>
          <p:cNvPr id="5" name="TextBox 4">
            <a:extLst>
              <a:ext uri="{FF2B5EF4-FFF2-40B4-BE49-F238E27FC236}">
                <a16:creationId xmlns:a16="http://schemas.microsoft.com/office/drawing/2014/main" id="{8D8377CC-1B13-E57A-D454-BEC7294899C5}"/>
              </a:ext>
            </a:extLst>
          </p:cNvPr>
          <p:cNvSpPr txBox="1"/>
          <p:nvPr/>
        </p:nvSpPr>
        <p:spPr>
          <a:xfrm>
            <a:off x="668865" y="5326703"/>
            <a:ext cx="357548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a:t>
            </a:r>
            <a:r>
              <a:rPr lang="en-US" sz="1400" b="1" dirty="0">
                <a:solidFill>
                  <a:srgbClr val="7A1502"/>
                </a:solidFill>
                <a:latin typeface="TheSans" panose="020B0503040302020203" pitchFamily="34" charset="-78"/>
                <a:cs typeface="TheSans" panose="020B0503040302020203" pitchFamily="34" charset="-78"/>
              </a:rPr>
              <a:t>  7,867.07 </a:t>
            </a:r>
            <a:r>
              <a:rPr lang="ar-SA" sz="1400" b="1" dirty="0">
                <a:solidFill>
                  <a:srgbClr val="7A1502"/>
                </a:solidFill>
                <a:latin typeface="TheSans" panose="020B0503040302020203" pitchFamily="34" charset="-78"/>
                <a:cs typeface="TheSans" panose="020B0503040302020203" pitchFamily="34" charset="-78"/>
              </a:rPr>
              <a:t>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3009738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54924" y="396265"/>
            <a:ext cx="1989648"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22</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29</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53349" y="396265"/>
            <a:ext cx="783374" cy="5417272"/>
          </a:xfrm>
          <a:prstGeom prst="rect">
            <a:avLst/>
          </a:prstGeom>
        </p:spPr>
      </p:pic>
      <p:graphicFrame>
        <p:nvGraphicFramePr>
          <p:cNvPr id="6" name="Table 5">
            <a:extLst>
              <a:ext uri="{FF2B5EF4-FFF2-40B4-BE49-F238E27FC236}">
                <a16:creationId xmlns:a16="http://schemas.microsoft.com/office/drawing/2014/main" id="{0556F7A7-2B4C-D07C-3A91-BFB695883C92}"/>
              </a:ext>
            </a:extLst>
          </p:cNvPr>
          <p:cNvGraphicFramePr>
            <a:graphicFrameLocks noGrp="1"/>
          </p:cNvGraphicFramePr>
          <p:nvPr>
            <p:extLst>
              <p:ext uri="{D42A27DB-BD31-4B8C-83A1-F6EECF244321}">
                <p14:modId xmlns:p14="http://schemas.microsoft.com/office/powerpoint/2010/main" val="4195355225"/>
              </p:ext>
            </p:extLst>
          </p:nvPr>
        </p:nvGraphicFramePr>
        <p:xfrm>
          <a:off x="5192322" y="1007454"/>
          <a:ext cx="6387918" cy="5256976"/>
        </p:xfrm>
        <a:graphic>
          <a:graphicData uri="http://schemas.openxmlformats.org/drawingml/2006/table">
            <a:tbl>
              <a:tblPr>
                <a:tableStyleId>{5C22544A-7EE6-4342-B048-85BDC9FD1C3A}</a:tableStyleId>
              </a:tblPr>
              <a:tblGrid>
                <a:gridCol w="1474135">
                  <a:extLst>
                    <a:ext uri="{9D8B030D-6E8A-4147-A177-3AD203B41FA5}">
                      <a16:colId xmlns:a16="http://schemas.microsoft.com/office/drawing/2014/main" val="2092628453"/>
                    </a:ext>
                  </a:extLst>
                </a:gridCol>
                <a:gridCol w="1474135">
                  <a:extLst>
                    <a:ext uri="{9D8B030D-6E8A-4147-A177-3AD203B41FA5}">
                      <a16:colId xmlns:a16="http://schemas.microsoft.com/office/drawing/2014/main" val="4096678564"/>
                    </a:ext>
                  </a:extLst>
                </a:gridCol>
                <a:gridCol w="1474135">
                  <a:extLst>
                    <a:ext uri="{9D8B030D-6E8A-4147-A177-3AD203B41FA5}">
                      <a16:colId xmlns:a16="http://schemas.microsoft.com/office/drawing/2014/main" val="2500686461"/>
                    </a:ext>
                  </a:extLst>
                </a:gridCol>
                <a:gridCol w="1965513">
                  <a:extLst>
                    <a:ext uri="{9D8B030D-6E8A-4147-A177-3AD203B41FA5}">
                      <a16:colId xmlns:a16="http://schemas.microsoft.com/office/drawing/2014/main" val="1242925209"/>
                    </a:ext>
                  </a:extLst>
                </a:gridCol>
              </a:tblGrid>
              <a:tr h="182150">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174994">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367.4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15</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174994">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16</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819.96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17</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19</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20</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21</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22</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23</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53309692"/>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30220856"/>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25</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64973823"/>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26</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2029551"/>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27</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6655408"/>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001012896"/>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29</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594.64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039932095"/>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30</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317802542"/>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31</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584436335"/>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32</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9082211"/>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33</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728785444"/>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934869099"/>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35</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8030908"/>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36</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75134882"/>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37</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24081115"/>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329343010"/>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39</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18518543"/>
                  </a:ext>
                </a:extLst>
              </a:tr>
              <a:tr h="17499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40</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37650971"/>
                  </a:ext>
                </a:extLst>
              </a:tr>
              <a:tr h="174994">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41</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936584495"/>
                  </a:ext>
                </a:extLst>
              </a:tr>
              <a:tr h="174994">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22</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a:t>
                      </a:r>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a:t>
                      </a:r>
                      <a:endParaRPr lang="en-TV" sz="1100" u="none" strike="noStrike" kern="1200" dirty="0">
                        <a:solidFill>
                          <a:srgbClr val="7A1502"/>
                        </a:solidFill>
                        <a:effectLst/>
                        <a:latin typeface="TheSans" panose="020B0503040302020203" pitchFamily="34" charset="-78"/>
                        <a:ea typeface="+mn-ea"/>
                        <a:cs typeface="TheSans" panose="020B0503040302020203" pitchFamily="34" charset="-78"/>
                      </a:endParaRP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540539943"/>
                  </a:ext>
                </a:extLst>
              </a:tr>
            </a:tbl>
          </a:graphicData>
        </a:graphic>
      </p:graphicFrame>
      <p:sp>
        <p:nvSpPr>
          <p:cNvPr id="3" name="TextBox 2">
            <a:extLst>
              <a:ext uri="{FF2B5EF4-FFF2-40B4-BE49-F238E27FC236}">
                <a16:creationId xmlns:a16="http://schemas.microsoft.com/office/drawing/2014/main" id="{BAE837A8-5A7B-8DF5-D10D-9AA8FDDEAA9A}"/>
              </a:ext>
            </a:extLst>
          </p:cNvPr>
          <p:cNvSpPr txBox="1"/>
          <p:nvPr/>
        </p:nvSpPr>
        <p:spPr>
          <a:xfrm>
            <a:off x="712498" y="5915758"/>
            <a:ext cx="3465075" cy="369332"/>
          </a:xfrm>
          <a:prstGeom prst="rect">
            <a:avLst/>
          </a:prstGeom>
          <a:noFill/>
        </p:spPr>
        <p:txBody>
          <a:bodyPr wrap="square">
            <a:spAutoFit/>
          </a:bodyPr>
          <a:lstStyle/>
          <a:p>
            <a:pPr algn="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a:t>
            </a:r>
            <a:r>
              <a:rPr lang="en-US" sz="1400" b="1" dirty="0">
                <a:solidFill>
                  <a:srgbClr val="7A1502"/>
                </a:solidFill>
                <a:latin typeface="TheSans" panose="020B0503040302020203" pitchFamily="34" charset="-78"/>
                <a:cs typeface="TheSans" panose="020B0503040302020203" pitchFamily="34" charset="-78"/>
              </a:rPr>
              <a:t>  </a:t>
            </a:r>
            <a:r>
              <a:rPr lang="en-TV" sz="1800" b="1" i="0" u="none" strike="noStrike" dirty="0">
                <a:solidFill>
                  <a:srgbClr val="7A1502"/>
                </a:solidFill>
                <a:effectLst/>
                <a:latin typeface="TheSans" panose="020B0503040302020203" pitchFamily="34" charset="-78"/>
                <a:cs typeface="TheSans" panose="020B0503040302020203" pitchFamily="34" charset="-78"/>
              </a:rPr>
              <a:t> </a:t>
            </a:r>
            <a:r>
              <a:rPr lang="en-TV" sz="1400" b="1" i="0" u="none" strike="noStrike" dirty="0">
                <a:solidFill>
                  <a:srgbClr val="7A1502"/>
                </a:solidFill>
                <a:effectLst/>
                <a:latin typeface="TheSans" panose="020B0503040302020203" pitchFamily="34" charset="-78"/>
                <a:cs typeface="TheSans" panose="020B0503040302020203" pitchFamily="34" charset="-78"/>
              </a:rPr>
              <a:t>17,365.00</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276270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4">
            <a:extLst>
              <a:ext uri="{FF2B5EF4-FFF2-40B4-BE49-F238E27FC236}">
                <a16:creationId xmlns:a16="http://schemas.microsoft.com/office/drawing/2014/main" id="{26BB4AAF-628D-D0F1-775C-B43E08C5A915}"/>
              </a:ext>
            </a:extLst>
          </p:cNvPr>
          <p:cNvSpPr txBox="1">
            <a:spLocks noChangeArrowheads="1"/>
          </p:cNvSpPr>
          <p:nvPr/>
        </p:nvSpPr>
        <p:spPr bwMode="auto">
          <a:xfrm>
            <a:off x="8486775" y="396875"/>
            <a:ext cx="3194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rtl="1" eaLnBrk="1" hangingPunct="1"/>
            <a:r>
              <a:rPr lang="ar-SA" altLang="en-US" sz="2400" b="1">
                <a:solidFill>
                  <a:srgbClr val="7A1502"/>
                </a:solidFill>
                <a:latin typeface="TheSans" panose="020B0503040302020203" pitchFamily="34" charset="-78"/>
                <a:ea typeface="GE Dinar One" panose="020A0503020102020204" pitchFamily="18" charset="-78"/>
                <a:cs typeface="TheSans" panose="020B0503040302020203" pitchFamily="34" charset="-78"/>
              </a:rPr>
              <a:t>نظرة عامة عن المشروع</a:t>
            </a:r>
            <a:endParaRPr lang="en-US" altLang="en-US" sz="2400" b="1">
              <a:solidFill>
                <a:srgbClr val="7A1502"/>
              </a:solidFill>
              <a:latin typeface="TheSans" panose="020B0503040302020203" pitchFamily="34" charset="-78"/>
              <a:ea typeface="GE Dinar One" panose="020A0503020102020204" pitchFamily="18" charset="-78"/>
              <a:cs typeface="TheSans" panose="020B0503040302020203" pitchFamily="34" charset="-78"/>
            </a:endParaRPr>
          </a:p>
        </p:txBody>
      </p:sp>
      <p:sp>
        <p:nvSpPr>
          <p:cNvPr id="66563" name="Slide Number Placeholder 1">
            <a:extLst>
              <a:ext uri="{FF2B5EF4-FFF2-40B4-BE49-F238E27FC236}">
                <a16:creationId xmlns:a16="http://schemas.microsoft.com/office/drawing/2014/main" id="{9023D006-91B3-7456-0032-7D74CB86CBC3}"/>
              </a:ext>
            </a:extLst>
          </p:cNvPr>
          <p:cNvSpPr>
            <a:spLocks noGrp="1" noChangeArrowheads="1"/>
          </p:cNvSpPr>
          <p:nvPr>
            <p:ph type="sldNum" sz="quarter" idx="10"/>
          </p:nvPr>
        </p:nvSpPr>
        <p:spPr bwMode="auto">
          <a:xfrm>
            <a:off x="133350" y="6407150"/>
            <a:ext cx="431800" cy="338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ctr" anchorCtr="0" compatLnSpc="1">
            <a:prstTxWarp prst="textNoShape">
              <a:avLst/>
            </a:prstTxWarp>
            <a:spAutoFit/>
          </a:bodyPr>
          <a:lstStyle>
            <a:defPPr>
              <a:defRPr lang="en-US"/>
            </a:defPPr>
            <a:lvl1pPr algn="ctr" rtl="0" eaLnBrk="1" fontAlgn="auto" hangingPunct="1">
              <a:spcBef>
                <a:spcPts val="0"/>
              </a:spcBef>
              <a:spcAft>
                <a:spcPts val="0"/>
              </a:spcAft>
              <a:defRPr lang="en-US" sz="1600" kern="1200" smtClean="0">
                <a:solidFill>
                  <a:srgbClr val="7A1502"/>
                </a:solidFill>
                <a:latin typeface="TheSans" panose="020B0503040302020203" pitchFamily="34" charset="-78"/>
                <a:ea typeface="+mn-ea"/>
                <a:cs typeface="TheSans" panose="020B0503040302020203" pitchFamily="34" charset="-78"/>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defRPr/>
            </a:pPr>
            <a:fld id="{62179D9B-AE0D-47D4-8266-4163BFA43C33}" type="slidenum">
              <a:rPr lang="en-US" smtClean="0"/>
              <a:pPr fontAlgn="base">
                <a:spcBef>
                  <a:spcPct val="0"/>
                </a:spcBef>
                <a:spcAft>
                  <a:spcPct val="0"/>
                </a:spcAft>
                <a:defRPr/>
              </a:pPr>
              <a:t>3</a:t>
            </a:fld>
            <a:endParaRPr altLang="en-US">
              <a:solidFill>
                <a:srgbClr val="581448"/>
              </a:solidFill>
              <a:latin typeface="TheSans" panose="020B0503040302020203" pitchFamily="34" charset="-78"/>
            </a:endParaRPr>
          </a:p>
        </p:txBody>
      </p:sp>
      <p:sp>
        <p:nvSpPr>
          <p:cNvPr id="8" name="TextBox 7">
            <a:extLst>
              <a:ext uri="{FF2B5EF4-FFF2-40B4-BE49-F238E27FC236}">
                <a16:creationId xmlns:a16="http://schemas.microsoft.com/office/drawing/2014/main" id="{A02A7E23-9AD9-4B34-71B7-51F5ED07C04C}"/>
              </a:ext>
            </a:extLst>
          </p:cNvPr>
          <p:cNvSpPr txBox="1"/>
          <p:nvPr/>
        </p:nvSpPr>
        <p:spPr>
          <a:xfrm>
            <a:off x="8875713" y="4881368"/>
            <a:ext cx="2790825" cy="1411288"/>
          </a:xfrm>
          <a:prstGeom prst="rect">
            <a:avLst/>
          </a:prstGeom>
          <a:noFill/>
        </p:spPr>
        <p:txBody>
          <a:bodyPr>
            <a:spAutoFit/>
          </a:bodyPr>
          <a:lstStyle/>
          <a:p>
            <a:pPr algn="r" rtl="1" eaLnBrk="1" fontAlgn="auto" hangingPunct="1">
              <a:lnSpc>
                <a:spcPct val="150000"/>
              </a:lnSpc>
              <a:spcBef>
                <a:spcPts val="0"/>
              </a:spcBef>
              <a:spcAft>
                <a:spcPts val="0"/>
              </a:spcAft>
              <a:defRPr/>
            </a:pPr>
            <a:r>
              <a:rPr lang="ar-SA" sz="1600" b="1" dirty="0">
                <a:solidFill>
                  <a:srgbClr val="7A1502"/>
                </a:solidFill>
                <a:latin typeface="TheSans Bold"/>
                <a:ea typeface="GE SS Unique Bold" panose="020A0503020102020204" pitchFamily="18" charset="-78"/>
                <a:cs typeface="TheSans" panose="020B0503040302020203" pitchFamily="34" charset="-78"/>
              </a:rPr>
              <a:t>حدود المنطقة</a:t>
            </a:r>
            <a:endParaRPr lang="en-US" sz="1600" b="1" dirty="0">
              <a:solidFill>
                <a:srgbClr val="7A1502"/>
              </a:solidFill>
              <a:latin typeface="TheSans Bold"/>
              <a:ea typeface="GE SS Unique Bold" panose="020A0503020102020204" pitchFamily="18" charset="-78"/>
              <a:cs typeface="TheSans" panose="020B0503040302020203" pitchFamily="34" charset="-78"/>
            </a:endParaRPr>
          </a:p>
          <a:p>
            <a:pPr marL="171450" indent="-171450" algn="r" rtl="1" eaLnBrk="1" fontAlgn="auto" hangingPunct="1">
              <a:lnSpc>
                <a:spcPct val="150000"/>
              </a:lnSpc>
              <a:spcBef>
                <a:spcPts val="0"/>
              </a:spcBef>
              <a:spcAft>
                <a:spcPts val="0"/>
              </a:spcAft>
              <a:buFont typeface="Arial" panose="020B0604020202020204" pitchFamily="34" charset="0"/>
              <a:buChar char="•"/>
              <a:defRPr/>
            </a:pPr>
            <a:r>
              <a:rPr lang="ar-SA" sz="1050" dirty="0">
                <a:solidFill>
                  <a:schemeClr val="bg1">
                    <a:lumMod val="50000"/>
                  </a:schemeClr>
                </a:solidFill>
                <a:latin typeface="TheSans Bold"/>
                <a:ea typeface="GE SS Unique Bold" panose="020A0503020102020204" pitchFamily="18" charset="-78"/>
                <a:cs typeface="TheSans" panose="020B0503040302020203" pitchFamily="34" charset="-78"/>
              </a:rPr>
              <a:t>شمالاً: إمتداد الحي السكني.  </a:t>
            </a:r>
          </a:p>
          <a:p>
            <a:pPr marL="171450" indent="-171450" algn="r" rtl="1" eaLnBrk="1" fontAlgn="auto" hangingPunct="1">
              <a:lnSpc>
                <a:spcPct val="150000"/>
              </a:lnSpc>
              <a:spcBef>
                <a:spcPts val="0"/>
              </a:spcBef>
              <a:spcAft>
                <a:spcPts val="0"/>
              </a:spcAft>
              <a:buFont typeface="Arial" panose="020B0604020202020204" pitchFamily="34" charset="0"/>
              <a:buChar char="•"/>
              <a:defRPr/>
            </a:pPr>
            <a:r>
              <a:rPr lang="ar-SA" sz="1050" dirty="0">
                <a:solidFill>
                  <a:schemeClr val="bg1">
                    <a:lumMod val="50000"/>
                  </a:schemeClr>
                </a:solidFill>
                <a:latin typeface="TheSans Bold"/>
                <a:ea typeface="GE SS Unique Bold" panose="020A0503020102020204" pitchFamily="18" charset="-78"/>
                <a:cs typeface="TheSans" panose="020B0503040302020203" pitchFamily="34" charset="-78"/>
              </a:rPr>
              <a:t>جنوباً : شارع خالد حمزة نحاس.</a:t>
            </a:r>
          </a:p>
          <a:p>
            <a:pPr marL="171450" indent="-171450" algn="r" rtl="1" eaLnBrk="1" fontAlgn="auto" hangingPunct="1">
              <a:lnSpc>
                <a:spcPct val="150000"/>
              </a:lnSpc>
              <a:spcBef>
                <a:spcPts val="0"/>
              </a:spcBef>
              <a:spcAft>
                <a:spcPts val="0"/>
              </a:spcAft>
              <a:buFont typeface="Arial" panose="020B0604020202020204" pitchFamily="34" charset="0"/>
              <a:buChar char="•"/>
              <a:defRPr/>
            </a:pPr>
            <a:r>
              <a:rPr lang="ar-SA" sz="1050" dirty="0">
                <a:solidFill>
                  <a:schemeClr val="bg1">
                    <a:lumMod val="50000"/>
                  </a:schemeClr>
                </a:solidFill>
                <a:latin typeface="TheSans Bold"/>
                <a:ea typeface="GE SS Unique Bold" panose="020A0503020102020204" pitchFamily="18" charset="-78"/>
                <a:cs typeface="TheSans" panose="020B0503040302020203" pitchFamily="34" charset="-78"/>
              </a:rPr>
              <a:t>شرقاً: شارع ابو مراغ.</a:t>
            </a:r>
          </a:p>
          <a:p>
            <a:pPr marL="171450" indent="-171450" algn="r" rtl="1" eaLnBrk="1" fontAlgn="auto" hangingPunct="1">
              <a:lnSpc>
                <a:spcPct val="150000"/>
              </a:lnSpc>
              <a:spcBef>
                <a:spcPts val="0"/>
              </a:spcBef>
              <a:spcAft>
                <a:spcPts val="0"/>
              </a:spcAft>
              <a:buFont typeface="Arial" panose="020B0604020202020204" pitchFamily="34" charset="0"/>
              <a:buChar char="•"/>
              <a:defRPr/>
            </a:pPr>
            <a:r>
              <a:rPr lang="ar-SA" sz="1050" dirty="0">
                <a:solidFill>
                  <a:schemeClr val="bg1">
                    <a:lumMod val="50000"/>
                  </a:schemeClr>
                </a:solidFill>
                <a:latin typeface="TheSans Bold"/>
                <a:ea typeface="GE SS Unique Bold" panose="020A0503020102020204" pitchFamily="18" charset="-78"/>
                <a:cs typeface="TheSans" panose="020B0503040302020203" pitchFamily="34" charset="-78"/>
              </a:rPr>
              <a:t>غــــرباً : إمتداد الحي السكني.</a:t>
            </a:r>
            <a:endParaRPr lang="en-US" sz="1200" dirty="0">
              <a:solidFill>
                <a:schemeClr val="bg1">
                  <a:lumMod val="50000"/>
                </a:schemeClr>
              </a:solidFill>
              <a:latin typeface="TheSans Bold"/>
              <a:ea typeface="GE SS Unique Bold" panose="020A0503020102020204" pitchFamily="18" charset="-78"/>
              <a:cs typeface="TheSans" panose="020B0503040302020203" pitchFamily="34" charset="-78"/>
            </a:endParaRPr>
          </a:p>
        </p:txBody>
      </p:sp>
      <p:cxnSp>
        <p:nvCxnSpPr>
          <p:cNvPr id="9" name="Straight Connector 8">
            <a:extLst>
              <a:ext uri="{FF2B5EF4-FFF2-40B4-BE49-F238E27FC236}">
                <a16:creationId xmlns:a16="http://schemas.microsoft.com/office/drawing/2014/main" id="{F7CD8BDB-3B10-5B6D-0C05-910C91324D68}"/>
              </a:ext>
            </a:extLst>
          </p:cNvPr>
          <p:cNvCxnSpPr>
            <a:cxnSpLocks/>
          </p:cNvCxnSpPr>
          <p:nvPr/>
        </p:nvCxnSpPr>
        <p:spPr>
          <a:xfrm>
            <a:off x="8836025" y="5336981"/>
            <a:ext cx="0" cy="86995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17AE58C-B0F0-8C2D-8C4D-0E2B48CFD437}"/>
              </a:ext>
            </a:extLst>
          </p:cNvPr>
          <p:cNvSpPr txBox="1"/>
          <p:nvPr/>
        </p:nvSpPr>
        <p:spPr>
          <a:xfrm>
            <a:off x="5827713" y="4881368"/>
            <a:ext cx="2752725" cy="1411288"/>
          </a:xfrm>
          <a:prstGeom prst="rect">
            <a:avLst/>
          </a:prstGeom>
          <a:noFill/>
        </p:spPr>
        <p:txBody>
          <a:bodyPr>
            <a:spAutoFit/>
          </a:bodyPr>
          <a:lstStyle/>
          <a:p>
            <a:pPr algn="r" rtl="1" eaLnBrk="1" fontAlgn="auto" hangingPunct="1">
              <a:lnSpc>
                <a:spcPct val="150000"/>
              </a:lnSpc>
              <a:spcBef>
                <a:spcPts val="0"/>
              </a:spcBef>
              <a:spcAft>
                <a:spcPts val="0"/>
              </a:spcAft>
              <a:defRPr/>
            </a:pPr>
            <a:r>
              <a:rPr lang="ar-SA" sz="1600" b="1" dirty="0">
                <a:solidFill>
                  <a:srgbClr val="7A1502"/>
                </a:solidFill>
                <a:latin typeface="TheSans Bold"/>
                <a:ea typeface="GE SS Unique Bold" panose="020A0503020102020204" pitchFamily="18" charset="-78"/>
                <a:cs typeface="TheSans" panose="020B0503040302020203" pitchFamily="34" charset="-78"/>
              </a:rPr>
              <a:t>أهم الطرق | </a:t>
            </a:r>
            <a:r>
              <a:rPr lang="ar-SA" sz="900" b="1" dirty="0">
                <a:solidFill>
                  <a:srgbClr val="7A1502"/>
                </a:solidFill>
                <a:latin typeface="TheSans Bold"/>
                <a:ea typeface="GE SS Unique Bold" panose="020A0503020102020204" pitchFamily="18" charset="-78"/>
                <a:cs typeface="TheSans" panose="020B0503040302020203" pitchFamily="34" charset="-78"/>
              </a:rPr>
              <a:t>يمر بالمنطقة عدة طرق</a:t>
            </a:r>
            <a:endParaRPr lang="en-US" sz="900" b="1" dirty="0">
              <a:solidFill>
                <a:srgbClr val="7A1502"/>
              </a:solidFill>
              <a:latin typeface="TheSans Bold"/>
              <a:ea typeface="GE SS Unique Bold" panose="020A0503020102020204" pitchFamily="18" charset="-78"/>
              <a:cs typeface="TheSans" panose="020B0503040302020203" pitchFamily="34" charset="-78"/>
            </a:endParaRPr>
          </a:p>
          <a:p>
            <a:pPr marL="228600" indent="-228600" algn="r" rtl="1" eaLnBrk="1" fontAlgn="auto" hangingPunct="1">
              <a:lnSpc>
                <a:spcPct val="150000"/>
              </a:lnSpc>
              <a:spcBef>
                <a:spcPts val="0"/>
              </a:spcBef>
              <a:spcAft>
                <a:spcPts val="0"/>
              </a:spcAft>
              <a:buFont typeface="+mj-lt"/>
              <a:buAutoNum type="arabicPeriod"/>
              <a:defRPr/>
            </a:pPr>
            <a:r>
              <a:rPr lang="ar-SA" sz="1050" dirty="0">
                <a:solidFill>
                  <a:schemeClr val="bg1">
                    <a:lumMod val="50000"/>
                  </a:schemeClr>
                </a:solidFill>
                <a:latin typeface="TheSans Bold"/>
                <a:ea typeface="GE SS Unique Bold" panose="020A0503020102020204" pitchFamily="18" charset="-78"/>
                <a:cs typeface="TheSans" panose="020B0503040302020203" pitchFamily="34" charset="-78"/>
              </a:rPr>
              <a:t>طريـــــــق الهجرة السريع ( المدينة المنورة ).</a:t>
            </a:r>
          </a:p>
          <a:p>
            <a:pPr marL="228600" indent="-228600" algn="r" rtl="1" eaLnBrk="1" fontAlgn="auto" hangingPunct="1">
              <a:lnSpc>
                <a:spcPct val="150000"/>
              </a:lnSpc>
              <a:spcBef>
                <a:spcPts val="0"/>
              </a:spcBef>
              <a:spcAft>
                <a:spcPts val="0"/>
              </a:spcAft>
              <a:buFont typeface="+mj-lt"/>
              <a:buAutoNum type="arabicPeriod"/>
              <a:defRPr/>
            </a:pPr>
            <a:r>
              <a:rPr lang="ar-SA" sz="1050" dirty="0">
                <a:solidFill>
                  <a:schemeClr val="bg1">
                    <a:lumMod val="50000"/>
                  </a:schemeClr>
                </a:solidFill>
                <a:latin typeface="TheSans Bold"/>
                <a:ea typeface="GE SS Unique Bold" panose="020A0503020102020204" pitchFamily="18" charset="-78"/>
                <a:cs typeface="TheSans" panose="020B0503040302020203" pitchFamily="34" charset="-78"/>
              </a:rPr>
              <a:t>طريق الدائري الرابع .</a:t>
            </a:r>
          </a:p>
          <a:p>
            <a:pPr marL="228600" indent="-228600" algn="r" rtl="1" eaLnBrk="1" fontAlgn="auto" hangingPunct="1">
              <a:lnSpc>
                <a:spcPct val="150000"/>
              </a:lnSpc>
              <a:spcBef>
                <a:spcPts val="0"/>
              </a:spcBef>
              <a:spcAft>
                <a:spcPts val="0"/>
              </a:spcAft>
              <a:buFont typeface="+mj-lt"/>
              <a:buAutoNum type="arabicPeriod"/>
              <a:defRPr/>
            </a:pPr>
            <a:r>
              <a:rPr lang="ar-SA" sz="1050" dirty="0">
                <a:solidFill>
                  <a:schemeClr val="bg1">
                    <a:lumMod val="50000"/>
                  </a:schemeClr>
                </a:solidFill>
                <a:latin typeface="TheSans Bold"/>
                <a:ea typeface="GE SS Unique Bold" panose="020A0503020102020204" pitchFamily="18" charset="-78"/>
                <a:cs typeface="TheSans" panose="020B0503040302020203" pitchFamily="34" charset="-78"/>
              </a:rPr>
              <a:t>طريق الدائري الخامس.</a:t>
            </a:r>
          </a:p>
          <a:p>
            <a:pPr marL="228600" indent="-228600" algn="r" rtl="1" eaLnBrk="1" fontAlgn="auto" hangingPunct="1">
              <a:lnSpc>
                <a:spcPct val="150000"/>
              </a:lnSpc>
              <a:spcBef>
                <a:spcPts val="0"/>
              </a:spcBef>
              <a:spcAft>
                <a:spcPts val="0"/>
              </a:spcAft>
              <a:buFont typeface="+mj-lt"/>
              <a:buAutoNum type="arabicPeriod"/>
              <a:defRPr/>
            </a:pPr>
            <a:r>
              <a:rPr lang="ar-SA" sz="1050" dirty="0">
                <a:solidFill>
                  <a:schemeClr val="bg1">
                    <a:lumMod val="50000"/>
                  </a:schemeClr>
                </a:solidFill>
                <a:latin typeface="TheSans Bold"/>
                <a:ea typeface="GE SS Unique Bold" panose="020A0503020102020204" pitchFamily="18" charset="-78"/>
                <a:cs typeface="TheSans" panose="020B0503040302020203" pitchFamily="34" charset="-78"/>
              </a:rPr>
              <a:t>شارع خالد حمزة نحاس.</a:t>
            </a:r>
            <a:endParaRPr lang="en-US" sz="1050" dirty="0">
              <a:solidFill>
                <a:schemeClr val="bg1">
                  <a:lumMod val="50000"/>
                </a:schemeClr>
              </a:solidFill>
              <a:latin typeface="+mn-lt"/>
            </a:endParaRPr>
          </a:p>
        </p:txBody>
      </p:sp>
      <p:sp>
        <p:nvSpPr>
          <p:cNvPr id="66567" name="Freeform: Shape 10">
            <a:extLst>
              <a:ext uri="{FF2B5EF4-FFF2-40B4-BE49-F238E27FC236}">
                <a16:creationId xmlns:a16="http://schemas.microsoft.com/office/drawing/2014/main" id="{EC001B37-78ED-7056-1D03-A97EF4E7FFEF}"/>
              </a:ext>
            </a:extLst>
          </p:cNvPr>
          <p:cNvSpPr>
            <a:spLocks/>
          </p:cNvSpPr>
          <p:nvPr/>
        </p:nvSpPr>
        <p:spPr bwMode="auto">
          <a:xfrm>
            <a:off x="11426825" y="3015204"/>
            <a:ext cx="152400" cy="203200"/>
          </a:xfrm>
          <a:custGeom>
            <a:avLst/>
            <a:gdLst>
              <a:gd name="T0" fmla="*/ 152202 w 197581"/>
              <a:gd name="T1" fmla="*/ 80991 h 249179"/>
              <a:gd name="T2" fmla="*/ 76101 w 197581"/>
              <a:gd name="T3" fmla="*/ 204283 h 249179"/>
              <a:gd name="T4" fmla="*/ 0 w 197581"/>
              <a:gd name="T5" fmla="*/ 80991 h 249179"/>
              <a:gd name="T6" fmla="*/ 76101 w 197581"/>
              <a:gd name="T7" fmla="*/ 0 h 249179"/>
              <a:gd name="T8" fmla="*/ 152202 w 197581"/>
              <a:gd name="T9" fmla="*/ 80991 h 249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7581" h="249179">
                <a:moveTo>
                  <a:pt x="197582" y="98791"/>
                </a:moveTo>
                <a:cubicBezTo>
                  <a:pt x="197582" y="153355"/>
                  <a:pt x="98791" y="249180"/>
                  <a:pt x="98791" y="249180"/>
                </a:cubicBezTo>
                <a:cubicBezTo>
                  <a:pt x="98791" y="249180"/>
                  <a:pt x="0" y="153355"/>
                  <a:pt x="0" y="98791"/>
                </a:cubicBezTo>
                <a:cubicBezTo>
                  <a:pt x="0" y="44227"/>
                  <a:pt x="44227" y="0"/>
                  <a:pt x="98791" y="0"/>
                </a:cubicBezTo>
                <a:cubicBezTo>
                  <a:pt x="153355" y="0"/>
                  <a:pt x="197582" y="44227"/>
                  <a:pt x="197582" y="98791"/>
                </a:cubicBezTo>
                <a:close/>
              </a:path>
            </a:pathLst>
          </a:custGeom>
          <a:solidFill>
            <a:srgbClr val="7A1502"/>
          </a:solidFill>
          <a:ln>
            <a:noFill/>
          </a:ln>
        </p:spPr>
        <p:txBody>
          <a:bodyPr anchor="ctr"/>
          <a:lstStyle/>
          <a:p>
            <a:endParaRPr lang="en-US"/>
          </a:p>
        </p:txBody>
      </p:sp>
      <p:sp>
        <p:nvSpPr>
          <p:cNvPr id="66568" name="TextBox 11">
            <a:extLst>
              <a:ext uri="{FF2B5EF4-FFF2-40B4-BE49-F238E27FC236}">
                <a16:creationId xmlns:a16="http://schemas.microsoft.com/office/drawing/2014/main" id="{56A6D0C9-4B41-1A21-A97C-DDE1334F370E}"/>
              </a:ext>
            </a:extLst>
          </p:cNvPr>
          <p:cNvSpPr txBox="1">
            <a:spLocks noChangeArrowheads="1"/>
          </p:cNvSpPr>
          <p:nvPr/>
        </p:nvSpPr>
        <p:spPr bwMode="auto">
          <a:xfrm>
            <a:off x="9899385" y="3355404"/>
            <a:ext cx="10070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rtl="1" eaLnBrk="1" hangingPunct="1"/>
            <a:r>
              <a:rPr lang="ar-SA" altLang="en-US" sz="1200" b="1">
                <a:solidFill>
                  <a:srgbClr val="7A1502"/>
                </a:solidFill>
                <a:latin typeface="TheSans" panose="020B0503040302020203" pitchFamily="34" charset="-78"/>
                <a:ea typeface="GE Dinar One" panose="020A0503020102020204" pitchFamily="18" charset="-78"/>
                <a:cs typeface="TheSans" panose="020B0503040302020203" pitchFamily="34" charset="-78"/>
              </a:rPr>
              <a:t>الحرم المكي</a:t>
            </a:r>
            <a:endParaRPr lang="en-US" altLang="en-US" sz="1200" b="1">
              <a:solidFill>
                <a:srgbClr val="7A1502"/>
              </a:solidFill>
              <a:latin typeface="TheSans" panose="020B0503040302020203" pitchFamily="34" charset="-78"/>
              <a:ea typeface="GE Dinar One" panose="020A0503020102020204" pitchFamily="18" charset="-78"/>
              <a:cs typeface="TheSans" panose="020B0503040302020203" pitchFamily="34" charset="-78"/>
            </a:endParaRPr>
          </a:p>
        </p:txBody>
      </p:sp>
      <p:grpSp>
        <p:nvGrpSpPr>
          <p:cNvPr id="66569" name="Group 12">
            <a:extLst>
              <a:ext uri="{FF2B5EF4-FFF2-40B4-BE49-F238E27FC236}">
                <a16:creationId xmlns:a16="http://schemas.microsoft.com/office/drawing/2014/main" id="{4826A61A-22F4-BEDA-CCDD-F22224DDECA7}"/>
              </a:ext>
            </a:extLst>
          </p:cNvPr>
          <p:cNvGrpSpPr>
            <a:grpSpLocks/>
          </p:cNvGrpSpPr>
          <p:nvPr/>
        </p:nvGrpSpPr>
        <p:grpSpPr bwMode="auto">
          <a:xfrm>
            <a:off x="9940925" y="2959642"/>
            <a:ext cx="831850" cy="246062"/>
            <a:chOff x="10252156" y="2298777"/>
            <a:chExt cx="832484" cy="246221"/>
          </a:xfrm>
        </p:grpSpPr>
        <p:grpSp>
          <p:nvGrpSpPr>
            <p:cNvPr id="14" name="Graphic 1069">
              <a:extLst>
                <a:ext uri="{FF2B5EF4-FFF2-40B4-BE49-F238E27FC236}">
                  <a16:creationId xmlns:a16="http://schemas.microsoft.com/office/drawing/2014/main" id="{2AB605DF-A3CB-6412-1D62-6592954B6F6C}"/>
                </a:ext>
              </a:extLst>
            </p:cNvPr>
            <p:cNvGrpSpPr/>
            <p:nvPr/>
          </p:nvGrpSpPr>
          <p:grpSpPr>
            <a:xfrm>
              <a:off x="10919053" y="2305753"/>
              <a:ext cx="165587" cy="165587"/>
              <a:chOff x="5983999" y="4673396"/>
              <a:chExt cx="165587" cy="165587"/>
            </a:xfrm>
            <a:solidFill>
              <a:schemeClr val="bg1">
                <a:lumMod val="65000"/>
              </a:schemeClr>
            </a:solidFill>
          </p:grpSpPr>
          <p:sp>
            <p:nvSpPr>
              <p:cNvPr id="16" name="Freeform: Shape 15">
                <a:extLst>
                  <a:ext uri="{FF2B5EF4-FFF2-40B4-BE49-F238E27FC236}">
                    <a16:creationId xmlns:a16="http://schemas.microsoft.com/office/drawing/2014/main" id="{CAB277EF-D588-BE56-F2E3-4D9FB9AF1CC1}"/>
                  </a:ext>
                </a:extLst>
              </p:cNvPr>
              <p:cNvSpPr/>
              <p:nvPr/>
            </p:nvSpPr>
            <p:spPr>
              <a:xfrm>
                <a:off x="5983999" y="4673396"/>
                <a:ext cx="165587" cy="165587"/>
              </a:xfrm>
              <a:custGeom>
                <a:avLst/>
                <a:gdLst>
                  <a:gd name="connsiteX0" fmla="*/ 82873 w 165587"/>
                  <a:gd name="connsiteY0" fmla="*/ 0 h 165587"/>
                  <a:gd name="connsiteX1" fmla="*/ 165588 w 165587"/>
                  <a:gd name="connsiteY1" fmla="*/ 82873 h 165587"/>
                  <a:gd name="connsiteX2" fmla="*/ 82715 w 165587"/>
                  <a:gd name="connsiteY2" fmla="*/ 165588 h 165587"/>
                  <a:gd name="connsiteX3" fmla="*/ 0 w 165587"/>
                  <a:gd name="connsiteY3" fmla="*/ 82715 h 165587"/>
                  <a:gd name="connsiteX4" fmla="*/ 82873 w 165587"/>
                  <a:gd name="connsiteY4" fmla="*/ 0 h 165587"/>
                  <a:gd name="connsiteX5" fmla="*/ 82803 w 165587"/>
                  <a:gd name="connsiteY5" fmla="*/ 12865 h 165587"/>
                  <a:gd name="connsiteX6" fmla="*/ 12864 w 165587"/>
                  <a:gd name="connsiteY6" fmla="*/ 82732 h 165587"/>
                  <a:gd name="connsiteX7" fmla="*/ 82697 w 165587"/>
                  <a:gd name="connsiteY7" fmla="*/ 152706 h 165587"/>
                  <a:gd name="connsiteX8" fmla="*/ 152706 w 165587"/>
                  <a:gd name="connsiteY8" fmla="*/ 82750 h 165587"/>
                  <a:gd name="connsiteX9" fmla="*/ 82785 w 165587"/>
                  <a:gd name="connsiteY9" fmla="*/ 12865 h 16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587" h="165587">
                    <a:moveTo>
                      <a:pt x="82873" y="0"/>
                    </a:moveTo>
                    <a:cubicBezTo>
                      <a:pt x="128521" y="88"/>
                      <a:pt x="165658" y="37295"/>
                      <a:pt x="165588" y="82873"/>
                    </a:cubicBezTo>
                    <a:cubicBezTo>
                      <a:pt x="165500" y="128521"/>
                      <a:pt x="128293" y="165658"/>
                      <a:pt x="82715" y="165588"/>
                    </a:cubicBezTo>
                    <a:cubicBezTo>
                      <a:pt x="37066" y="165500"/>
                      <a:pt x="-70" y="128293"/>
                      <a:pt x="0" y="82715"/>
                    </a:cubicBezTo>
                    <a:cubicBezTo>
                      <a:pt x="88" y="37066"/>
                      <a:pt x="37295" y="-70"/>
                      <a:pt x="82873" y="0"/>
                    </a:cubicBezTo>
                    <a:close/>
                    <a:moveTo>
                      <a:pt x="82803" y="12865"/>
                    </a:moveTo>
                    <a:cubicBezTo>
                      <a:pt x="44227" y="12865"/>
                      <a:pt x="12935" y="44122"/>
                      <a:pt x="12864" y="82732"/>
                    </a:cubicBezTo>
                    <a:cubicBezTo>
                      <a:pt x="12794" y="121256"/>
                      <a:pt x="44069" y="152583"/>
                      <a:pt x="82697" y="152706"/>
                    </a:cubicBezTo>
                    <a:cubicBezTo>
                      <a:pt x="121255" y="152811"/>
                      <a:pt x="152758" y="121343"/>
                      <a:pt x="152706" y="82750"/>
                    </a:cubicBezTo>
                    <a:cubicBezTo>
                      <a:pt x="152671" y="44157"/>
                      <a:pt x="121378" y="12865"/>
                      <a:pt x="82785" y="12865"/>
                    </a:cubicBezTo>
                    <a:close/>
                  </a:path>
                </a:pathLst>
              </a:custGeom>
              <a:grpFill/>
              <a:ln w="1754"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id="{A0E54518-8682-392E-8D3B-1DC086D5CEDF}"/>
                  </a:ext>
                </a:extLst>
              </p:cNvPr>
              <p:cNvSpPr/>
              <p:nvPr/>
            </p:nvSpPr>
            <p:spPr>
              <a:xfrm>
                <a:off x="6060320" y="4711779"/>
                <a:ext cx="38520" cy="70523"/>
              </a:xfrm>
              <a:custGeom>
                <a:avLst/>
                <a:gdLst>
                  <a:gd name="connsiteX0" fmla="*/ 23 w 38520"/>
                  <a:gd name="connsiteY0" fmla="*/ 25518 h 70523"/>
                  <a:gd name="connsiteX1" fmla="*/ 23 w 38520"/>
                  <a:gd name="connsiteY1" fmla="*/ 6756 h 70523"/>
                  <a:gd name="connsiteX2" fmla="*/ 8781 w 38520"/>
                  <a:gd name="connsiteY2" fmla="*/ 456 h 70523"/>
                  <a:gd name="connsiteX3" fmla="*/ 12888 w 38520"/>
                  <a:gd name="connsiteY3" fmla="*/ 7160 h 70523"/>
                  <a:gd name="connsiteX4" fmla="*/ 12783 w 38520"/>
                  <a:gd name="connsiteY4" fmla="*/ 36416 h 70523"/>
                  <a:gd name="connsiteX5" fmla="*/ 17065 w 38520"/>
                  <a:gd name="connsiteY5" fmla="*/ 44964 h 70523"/>
                  <a:gd name="connsiteX6" fmla="*/ 35598 w 38520"/>
                  <a:gd name="connsiteY6" fmla="*/ 58758 h 70523"/>
                  <a:gd name="connsiteX7" fmla="*/ 37195 w 38520"/>
                  <a:gd name="connsiteY7" fmla="*/ 67990 h 70523"/>
                  <a:gd name="connsiteX8" fmla="*/ 27999 w 38520"/>
                  <a:gd name="connsiteY8" fmla="*/ 69060 h 70523"/>
                  <a:gd name="connsiteX9" fmla="*/ 11571 w 38520"/>
                  <a:gd name="connsiteY9" fmla="*/ 56757 h 70523"/>
                  <a:gd name="connsiteX10" fmla="*/ 3165 w 38520"/>
                  <a:gd name="connsiteY10" fmla="*/ 50474 h 70523"/>
                  <a:gd name="connsiteX11" fmla="*/ 6 w 38520"/>
                  <a:gd name="connsiteY11" fmla="*/ 44104 h 70523"/>
                  <a:gd name="connsiteX12" fmla="*/ 6 w 38520"/>
                  <a:gd name="connsiteY12" fmla="*/ 25518 h 7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520" h="70523">
                    <a:moveTo>
                      <a:pt x="23" y="25518"/>
                    </a:moveTo>
                    <a:cubicBezTo>
                      <a:pt x="23" y="19270"/>
                      <a:pt x="-29" y="13022"/>
                      <a:pt x="23" y="6756"/>
                    </a:cubicBezTo>
                    <a:cubicBezTo>
                      <a:pt x="76" y="1877"/>
                      <a:pt x="4463" y="-1211"/>
                      <a:pt x="8781" y="456"/>
                    </a:cubicBezTo>
                    <a:cubicBezTo>
                      <a:pt x="11414" y="1474"/>
                      <a:pt x="12888" y="3843"/>
                      <a:pt x="12888" y="7160"/>
                    </a:cubicBezTo>
                    <a:cubicBezTo>
                      <a:pt x="12888" y="16918"/>
                      <a:pt x="13116" y="26676"/>
                      <a:pt x="12783" y="36416"/>
                    </a:cubicBezTo>
                    <a:cubicBezTo>
                      <a:pt x="12660" y="40348"/>
                      <a:pt x="13818" y="42735"/>
                      <a:pt x="17065" y="44964"/>
                    </a:cubicBezTo>
                    <a:cubicBezTo>
                      <a:pt x="23418" y="49298"/>
                      <a:pt x="29455" y="54107"/>
                      <a:pt x="35598" y="58758"/>
                    </a:cubicBezTo>
                    <a:cubicBezTo>
                      <a:pt x="38810" y="61198"/>
                      <a:pt x="39424" y="65059"/>
                      <a:pt x="37195" y="67990"/>
                    </a:cubicBezTo>
                    <a:cubicBezTo>
                      <a:pt x="34984" y="70885"/>
                      <a:pt x="31140" y="71377"/>
                      <a:pt x="27999" y="69060"/>
                    </a:cubicBezTo>
                    <a:cubicBezTo>
                      <a:pt x="22505" y="64988"/>
                      <a:pt x="17047" y="60864"/>
                      <a:pt x="11571" y="56757"/>
                    </a:cubicBezTo>
                    <a:cubicBezTo>
                      <a:pt x="8763" y="54651"/>
                      <a:pt x="5991" y="52528"/>
                      <a:pt x="3165" y="50474"/>
                    </a:cubicBezTo>
                    <a:cubicBezTo>
                      <a:pt x="971" y="48877"/>
                      <a:pt x="-12" y="46789"/>
                      <a:pt x="6" y="44104"/>
                    </a:cubicBezTo>
                    <a:cubicBezTo>
                      <a:pt x="41" y="37908"/>
                      <a:pt x="6" y="31713"/>
                      <a:pt x="6" y="25518"/>
                    </a:cubicBezTo>
                    <a:close/>
                  </a:path>
                </a:pathLst>
              </a:custGeom>
              <a:grpFill/>
              <a:ln w="1754"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15" name="TextBox 14">
              <a:extLst>
                <a:ext uri="{FF2B5EF4-FFF2-40B4-BE49-F238E27FC236}">
                  <a16:creationId xmlns:a16="http://schemas.microsoft.com/office/drawing/2014/main" id="{36D7C7ED-A846-AD09-B442-A63AD493C07F}"/>
                </a:ext>
              </a:extLst>
            </p:cNvPr>
            <p:cNvSpPr txBox="1"/>
            <p:nvPr/>
          </p:nvSpPr>
          <p:spPr>
            <a:xfrm>
              <a:off x="10252156" y="2298777"/>
              <a:ext cx="706976" cy="246221"/>
            </a:xfrm>
            <a:prstGeom prst="rect">
              <a:avLst/>
            </a:prstGeom>
            <a:noFill/>
          </p:spPr>
          <p:txBody>
            <a:bodyPr wrap="none">
              <a:spAutoFit/>
            </a:bodyPr>
            <a:lstStyle/>
            <a:p>
              <a:pPr algn="r" rtl="1" eaLnBrk="1" fontAlgn="auto" hangingPunct="1">
                <a:spcBef>
                  <a:spcPts val="0"/>
                </a:spcBef>
                <a:spcAft>
                  <a:spcPts val="0"/>
                </a:spcAft>
                <a:defRPr/>
              </a:pPr>
              <a:r>
                <a:rPr lang="ar-SA" sz="1000" b="1" dirty="0">
                  <a:solidFill>
                    <a:schemeClr val="bg1">
                      <a:lumMod val="50000"/>
                    </a:schemeClr>
                  </a:solidFill>
                  <a:latin typeface="TheSans" panose="020B0503040302020203" pitchFamily="34" charset="-78"/>
                  <a:ea typeface="GE Dinar One" panose="020A0503020102020204" pitchFamily="18" charset="-78"/>
                  <a:cs typeface="TheSans" panose="020B0503040302020203" pitchFamily="34" charset="-78"/>
                </a:rPr>
                <a:t>20 دقيقة</a:t>
              </a:r>
              <a:endParaRPr lang="en-US" sz="1000" b="1" dirty="0">
                <a:solidFill>
                  <a:schemeClr val="bg1">
                    <a:lumMod val="50000"/>
                  </a:schemeClr>
                </a:solidFill>
                <a:latin typeface="TheSans" panose="020B0503040302020203" pitchFamily="34" charset="-78"/>
                <a:ea typeface="GE Dinar One" panose="020A0503020102020204" pitchFamily="18" charset="-78"/>
                <a:cs typeface="TheSans" panose="020B0503040302020203" pitchFamily="34" charset="-78"/>
              </a:endParaRPr>
            </a:p>
          </p:txBody>
        </p:sp>
      </p:grpSp>
      <p:sp>
        <p:nvSpPr>
          <p:cNvPr id="66570" name="Freeform: Shape 34">
            <a:extLst>
              <a:ext uri="{FF2B5EF4-FFF2-40B4-BE49-F238E27FC236}">
                <a16:creationId xmlns:a16="http://schemas.microsoft.com/office/drawing/2014/main" id="{0486E218-A2A0-4CE9-CC7D-BE8CF28745CE}"/>
              </a:ext>
            </a:extLst>
          </p:cNvPr>
          <p:cNvSpPr>
            <a:spLocks/>
          </p:cNvSpPr>
          <p:nvPr/>
        </p:nvSpPr>
        <p:spPr bwMode="auto">
          <a:xfrm>
            <a:off x="8493125" y="3015204"/>
            <a:ext cx="152400" cy="203200"/>
          </a:xfrm>
          <a:custGeom>
            <a:avLst/>
            <a:gdLst>
              <a:gd name="T0" fmla="*/ 152202 w 197581"/>
              <a:gd name="T1" fmla="*/ 80991 h 249179"/>
              <a:gd name="T2" fmla="*/ 76101 w 197581"/>
              <a:gd name="T3" fmla="*/ 204283 h 249179"/>
              <a:gd name="T4" fmla="*/ 0 w 197581"/>
              <a:gd name="T5" fmla="*/ 80991 h 249179"/>
              <a:gd name="T6" fmla="*/ 76101 w 197581"/>
              <a:gd name="T7" fmla="*/ 0 h 249179"/>
              <a:gd name="T8" fmla="*/ 152202 w 197581"/>
              <a:gd name="T9" fmla="*/ 80991 h 249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7581" h="249179">
                <a:moveTo>
                  <a:pt x="197582" y="98791"/>
                </a:moveTo>
                <a:cubicBezTo>
                  <a:pt x="197582" y="153355"/>
                  <a:pt x="98791" y="249180"/>
                  <a:pt x="98791" y="249180"/>
                </a:cubicBezTo>
                <a:cubicBezTo>
                  <a:pt x="98791" y="249180"/>
                  <a:pt x="0" y="153355"/>
                  <a:pt x="0" y="98791"/>
                </a:cubicBezTo>
                <a:cubicBezTo>
                  <a:pt x="0" y="44227"/>
                  <a:pt x="44227" y="0"/>
                  <a:pt x="98791" y="0"/>
                </a:cubicBezTo>
                <a:cubicBezTo>
                  <a:pt x="153355" y="0"/>
                  <a:pt x="197582" y="44227"/>
                  <a:pt x="197582" y="98791"/>
                </a:cubicBezTo>
                <a:close/>
              </a:path>
            </a:pathLst>
          </a:custGeom>
          <a:solidFill>
            <a:srgbClr val="7A1502"/>
          </a:solidFill>
          <a:ln>
            <a:noFill/>
          </a:ln>
        </p:spPr>
        <p:txBody>
          <a:bodyPr anchor="ctr"/>
          <a:lstStyle/>
          <a:p>
            <a:endParaRPr lang="en-US"/>
          </a:p>
        </p:txBody>
      </p:sp>
      <p:sp>
        <p:nvSpPr>
          <p:cNvPr id="66571" name="TextBox 54">
            <a:extLst>
              <a:ext uri="{FF2B5EF4-FFF2-40B4-BE49-F238E27FC236}">
                <a16:creationId xmlns:a16="http://schemas.microsoft.com/office/drawing/2014/main" id="{6E1BEF14-C43B-1C86-CBE2-237885035430}"/>
              </a:ext>
            </a:extLst>
          </p:cNvPr>
          <p:cNvSpPr txBox="1">
            <a:spLocks noChangeArrowheads="1"/>
          </p:cNvSpPr>
          <p:nvPr/>
        </p:nvSpPr>
        <p:spPr bwMode="auto">
          <a:xfrm>
            <a:off x="7041765" y="3355404"/>
            <a:ext cx="867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rtl="1" eaLnBrk="1" hangingPunct="1"/>
            <a:r>
              <a:rPr lang="ar-SA" altLang="en-US" sz="1200" b="1">
                <a:solidFill>
                  <a:srgbClr val="7A1502"/>
                </a:solidFill>
                <a:latin typeface="TheSans" panose="020B0503040302020203" pitchFamily="34" charset="-78"/>
                <a:ea typeface="GE Dinar One" panose="020A0503020102020204" pitchFamily="18" charset="-78"/>
                <a:cs typeface="TheSans" panose="020B0503040302020203" pitchFamily="34" charset="-78"/>
              </a:rPr>
              <a:t>مدينة جدة</a:t>
            </a:r>
            <a:endParaRPr lang="en-US" altLang="en-US" sz="1200" b="1">
              <a:solidFill>
                <a:srgbClr val="7A1502"/>
              </a:solidFill>
              <a:latin typeface="TheSans" panose="020B0503040302020203" pitchFamily="34" charset="-78"/>
              <a:ea typeface="GE Dinar One" panose="020A0503020102020204" pitchFamily="18" charset="-78"/>
              <a:cs typeface="TheSans" panose="020B0503040302020203" pitchFamily="34" charset="-78"/>
            </a:endParaRPr>
          </a:p>
        </p:txBody>
      </p:sp>
      <p:sp>
        <p:nvSpPr>
          <p:cNvPr id="66572" name="Freeform: Shape 55">
            <a:extLst>
              <a:ext uri="{FF2B5EF4-FFF2-40B4-BE49-F238E27FC236}">
                <a16:creationId xmlns:a16="http://schemas.microsoft.com/office/drawing/2014/main" id="{6CF93AB4-2E71-E176-5B54-A975D9334F51}"/>
              </a:ext>
            </a:extLst>
          </p:cNvPr>
          <p:cNvSpPr>
            <a:spLocks/>
          </p:cNvSpPr>
          <p:nvPr/>
        </p:nvSpPr>
        <p:spPr bwMode="auto">
          <a:xfrm>
            <a:off x="11426825" y="4104147"/>
            <a:ext cx="152400" cy="204788"/>
          </a:xfrm>
          <a:custGeom>
            <a:avLst/>
            <a:gdLst>
              <a:gd name="T0" fmla="*/ 152202 w 197581"/>
              <a:gd name="T1" fmla="*/ 80991 h 249179"/>
              <a:gd name="T2" fmla="*/ 76101 w 197581"/>
              <a:gd name="T3" fmla="*/ 204283 h 249179"/>
              <a:gd name="T4" fmla="*/ 0 w 197581"/>
              <a:gd name="T5" fmla="*/ 80991 h 249179"/>
              <a:gd name="T6" fmla="*/ 76101 w 197581"/>
              <a:gd name="T7" fmla="*/ 0 h 249179"/>
              <a:gd name="T8" fmla="*/ 152202 w 197581"/>
              <a:gd name="T9" fmla="*/ 80991 h 249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7581" h="249179">
                <a:moveTo>
                  <a:pt x="197582" y="98791"/>
                </a:moveTo>
                <a:cubicBezTo>
                  <a:pt x="197582" y="153355"/>
                  <a:pt x="98791" y="249180"/>
                  <a:pt x="98791" y="249180"/>
                </a:cubicBezTo>
                <a:cubicBezTo>
                  <a:pt x="98791" y="249180"/>
                  <a:pt x="0" y="153355"/>
                  <a:pt x="0" y="98791"/>
                </a:cubicBezTo>
                <a:cubicBezTo>
                  <a:pt x="0" y="44227"/>
                  <a:pt x="44227" y="0"/>
                  <a:pt x="98791" y="0"/>
                </a:cubicBezTo>
                <a:cubicBezTo>
                  <a:pt x="153355" y="0"/>
                  <a:pt x="197582" y="44227"/>
                  <a:pt x="197582" y="98791"/>
                </a:cubicBezTo>
                <a:close/>
              </a:path>
            </a:pathLst>
          </a:custGeom>
          <a:solidFill>
            <a:srgbClr val="7A1502"/>
          </a:solidFill>
          <a:ln>
            <a:noFill/>
          </a:ln>
        </p:spPr>
        <p:txBody>
          <a:bodyPr anchor="ctr"/>
          <a:lstStyle/>
          <a:p>
            <a:endParaRPr lang="en-US"/>
          </a:p>
        </p:txBody>
      </p:sp>
      <p:sp>
        <p:nvSpPr>
          <p:cNvPr id="66573" name="TextBox 56">
            <a:extLst>
              <a:ext uri="{FF2B5EF4-FFF2-40B4-BE49-F238E27FC236}">
                <a16:creationId xmlns:a16="http://schemas.microsoft.com/office/drawing/2014/main" id="{D6D9115C-EC32-D89E-A98C-07C4F67B4F94}"/>
              </a:ext>
            </a:extLst>
          </p:cNvPr>
          <p:cNvSpPr txBox="1">
            <a:spLocks noChangeArrowheads="1"/>
          </p:cNvSpPr>
          <p:nvPr/>
        </p:nvSpPr>
        <p:spPr bwMode="auto">
          <a:xfrm>
            <a:off x="9741497" y="4445934"/>
            <a:ext cx="1321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rtl="1" eaLnBrk="1" hangingPunct="1"/>
            <a:r>
              <a:rPr lang="ar-SA" altLang="en-US" sz="12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مطار جدة الدولي</a:t>
            </a:r>
            <a:endParaRPr lang="en-US" altLang="en-US" sz="1200" b="1" dirty="0">
              <a:solidFill>
                <a:srgbClr val="7A1502"/>
              </a:solidFill>
              <a:latin typeface="TheSans" panose="020B0503040302020203" pitchFamily="34" charset="-78"/>
              <a:ea typeface="GE Dinar One" panose="020A0503020102020204" pitchFamily="18" charset="-78"/>
              <a:cs typeface="TheSans" panose="020B0503040302020203" pitchFamily="34" charset="-78"/>
            </a:endParaRPr>
          </a:p>
        </p:txBody>
      </p:sp>
      <p:sp>
        <p:nvSpPr>
          <p:cNvPr id="66574" name="Freeform: Shape 57">
            <a:extLst>
              <a:ext uri="{FF2B5EF4-FFF2-40B4-BE49-F238E27FC236}">
                <a16:creationId xmlns:a16="http://schemas.microsoft.com/office/drawing/2014/main" id="{4130D00D-6AC5-5AAC-04AC-8F107165002F}"/>
              </a:ext>
            </a:extLst>
          </p:cNvPr>
          <p:cNvSpPr>
            <a:spLocks/>
          </p:cNvSpPr>
          <p:nvPr/>
        </p:nvSpPr>
        <p:spPr bwMode="auto">
          <a:xfrm>
            <a:off x="8493125" y="4104147"/>
            <a:ext cx="152400" cy="204788"/>
          </a:xfrm>
          <a:custGeom>
            <a:avLst/>
            <a:gdLst>
              <a:gd name="T0" fmla="*/ 152202 w 197581"/>
              <a:gd name="T1" fmla="*/ 80991 h 249179"/>
              <a:gd name="T2" fmla="*/ 76101 w 197581"/>
              <a:gd name="T3" fmla="*/ 204283 h 249179"/>
              <a:gd name="T4" fmla="*/ 0 w 197581"/>
              <a:gd name="T5" fmla="*/ 80991 h 249179"/>
              <a:gd name="T6" fmla="*/ 76101 w 197581"/>
              <a:gd name="T7" fmla="*/ 0 h 249179"/>
              <a:gd name="T8" fmla="*/ 152202 w 197581"/>
              <a:gd name="T9" fmla="*/ 80991 h 249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7581" h="249179">
                <a:moveTo>
                  <a:pt x="197582" y="98791"/>
                </a:moveTo>
                <a:cubicBezTo>
                  <a:pt x="197582" y="153355"/>
                  <a:pt x="98791" y="249180"/>
                  <a:pt x="98791" y="249180"/>
                </a:cubicBezTo>
                <a:cubicBezTo>
                  <a:pt x="98791" y="249180"/>
                  <a:pt x="0" y="153355"/>
                  <a:pt x="0" y="98791"/>
                </a:cubicBezTo>
                <a:cubicBezTo>
                  <a:pt x="0" y="44227"/>
                  <a:pt x="44227" y="0"/>
                  <a:pt x="98791" y="0"/>
                </a:cubicBezTo>
                <a:cubicBezTo>
                  <a:pt x="153355" y="0"/>
                  <a:pt x="197582" y="44227"/>
                  <a:pt x="197582" y="98791"/>
                </a:cubicBezTo>
                <a:close/>
              </a:path>
            </a:pathLst>
          </a:custGeom>
          <a:solidFill>
            <a:srgbClr val="7A1502"/>
          </a:solidFill>
          <a:ln>
            <a:noFill/>
          </a:ln>
        </p:spPr>
        <p:txBody>
          <a:bodyPr anchor="ctr"/>
          <a:lstStyle/>
          <a:p>
            <a:endParaRPr lang="en-US"/>
          </a:p>
        </p:txBody>
      </p:sp>
      <p:cxnSp>
        <p:nvCxnSpPr>
          <p:cNvPr id="60" name="Straight Connector 59">
            <a:extLst>
              <a:ext uri="{FF2B5EF4-FFF2-40B4-BE49-F238E27FC236}">
                <a16:creationId xmlns:a16="http://schemas.microsoft.com/office/drawing/2014/main" id="{DD3DC7C9-80F2-278A-0766-083172AD1939}"/>
              </a:ext>
            </a:extLst>
          </p:cNvPr>
          <p:cNvCxnSpPr>
            <a:cxnSpLocks/>
          </p:cNvCxnSpPr>
          <p:nvPr/>
        </p:nvCxnSpPr>
        <p:spPr bwMode="auto">
          <a:xfrm flipH="1">
            <a:off x="6210300" y="3243804"/>
            <a:ext cx="2368550" cy="0"/>
          </a:xfrm>
          <a:prstGeom prst="line">
            <a:avLst/>
          </a:prstGeom>
          <a:ln w="19050">
            <a:solidFill>
              <a:srgbClr val="7A1502"/>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3985800-3F73-A99F-7E5A-FF901A8F4F10}"/>
              </a:ext>
            </a:extLst>
          </p:cNvPr>
          <p:cNvCxnSpPr>
            <a:cxnSpLocks/>
          </p:cNvCxnSpPr>
          <p:nvPr/>
        </p:nvCxnSpPr>
        <p:spPr bwMode="auto">
          <a:xfrm flipH="1">
            <a:off x="6210300" y="4332747"/>
            <a:ext cx="2368550" cy="0"/>
          </a:xfrm>
          <a:prstGeom prst="line">
            <a:avLst/>
          </a:prstGeom>
          <a:ln w="19050">
            <a:solidFill>
              <a:srgbClr val="7A1502"/>
            </a:solidFill>
            <a:prstDash val="sysDot"/>
          </a:ln>
        </p:spPr>
        <p:style>
          <a:lnRef idx="1">
            <a:schemeClr val="accent1"/>
          </a:lnRef>
          <a:fillRef idx="0">
            <a:schemeClr val="accent1"/>
          </a:fillRef>
          <a:effectRef idx="0">
            <a:schemeClr val="accent1"/>
          </a:effectRef>
          <a:fontRef idx="minor">
            <a:schemeClr val="tx1"/>
          </a:fontRef>
        </p:style>
      </p:cxnSp>
      <p:sp>
        <p:nvSpPr>
          <p:cNvPr id="66576" name="TextBox 61">
            <a:extLst>
              <a:ext uri="{FF2B5EF4-FFF2-40B4-BE49-F238E27FC236}">
                <a16:creationId xmlns:a16="http://schemas.microsoft.com/office/drawing/2014/main" id="{66D23F95-117F-B633-752D-2C99DBAE7919}"/>
              </a:ext>
            </a:extLst>
          </p:cNvPr>
          <p:cNvSpPr txBox="1">
            <a:spLocks noChangeArrowheads="1"/>
          </p:cNvSpPr>
          <p:nvPr/>
        </p:nvSpPr>
        <p:spPr bwMode="auto">
          <a:xfrm>
            <a:off x="6961607" y="4445934"/>
            <a:ext cx="10294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rtl="1" eaLnBrk="1" hangingPunct="1"/>
            <a:r>
              <a:rPr lang="ar-SA" altLang="en-US" sz="1200" b="1">
                <a:solidFill>
                  <a:srgbClr val="7A1502"/>
                </a:solidFill>
                <a:latin typeface="TheSans" panose="020B0503040302020203" pitchFamily="34" charset="-78"/>
                <a:ea typeface="GE Dinar One" panose="020A0503020102020204" pitchFamily="18" charset="-78"/>
                <a:cs typeface="TheSans" panose="020B0503040302020203" pitchFamily="34" charset="-78"/>
              </a:rPr>
              <a:t>الهدا الطائف</a:t>
            </a:r>
            <a:endParaRPr lang="en-US" altLang="en-US" sz="1200" b="1">
              <a:solidFill>
                <a:srgbClr val="7A1502"/>
              </a:solidFill>
              <a:latin typeface="TheSans" panose="020B0503040302020203" pitchFamily="34" charset="-78"/>
              <a:ea typeface="GE Dinar One" panose="020A0503020102020204" pitchFamily="18" charset="-78"/>
              <a:cs typeface="TheSans" panose="020B0503040302020203" pitchFamily="34" charset="-78"/>
            </a:endParaRPr>
          </a:p>
        </p:txBody>
      </p:sp>
      <p:grpSp>
        <p:nvGrpSpPr>
          <p:cNvPr id="66577" name="Group 62">
            <a:extLst>
              <a:ext uri="{FF2B5EF4-FFF2-40B4-BE49-F238E27FC236}">
                <a16:creationId xmlns:a16="http://schemas.microsoft.com/office/drawing/2014/main" id="{79346B17-9F53-4C83-F44E-B0BCAE86F6DF}"/>
              </a:ext>
            </a:extLst>
          </p:cNvPr>
          <p:cNvGrpSpPr>
            <a:grpSpLocks/>
          </p:cNvGrpSpPr>
          <p:nvPr/>
        </p:nvGrpSpPr>
        <p:grpSpPr bwMode="auto">
          <a:xfrm>
            <a:off x="7016750" y="2959642"/>
            <a:ext cx="812800" cy="246062"/>
            <a:chOff x="10271393" y="2298777"/>
            <a:chExt cx="813247" cy="246221"/>
          </a:xfrm>
        </p:grpSpPr>
        <p:grpSp>
          <p:nvGrpSpPr>
            <p:cNvPr id="128" name="Graphic 1069">
              <a:extLst>
                <a:ext uri="{FF2B5EF4-FFF2-40B4-BE49-F238E27FC236}">
                  <a16:creationId xmlns:a16="http://schemas.microsoft.com/office/drawing/2014/main" id="{9B41529A-AA26-3573-AA9B-9DDED80B8930}"/>
                </a:ext>
              </a:extLst>
            </p:cNvPr>
            <p:cNvGrpSpPr/>
            <p:nvPr/>
          </p:nvGrpSpPr>
          <p:grpSpPr>
            <a:xfrm>
              <a:off x="10919053" y="2305753"/>
              <a:ext cx="165587" cy="165587"/>
              <a:chOff x="5983999" y="4673396"/>
              <a:chExt cx="165587" cy="165587"/>
            </a:xfrm>
            <a:solidFill>
              <a:schemeClr val="bg1">
                <a:lumMod val="65000"/>
              </a:schemeClr>
            </a:solidFill>
          </p:grpSpPr>
          <p:sp>
            <p:nvSpPr>
              <p:cNvPr id="130" name="Freeform: Shape 129">
                <a:extLst>
                  <a:ext uri="{FF2B5EF4-FFF2-40B4-BE49-F238E27FC236}">
                    <a16:creationId xmlns:a16="http://schemas.microsoft.com/office/drawing/2014/main" id="{84000315-8C18-915C-2020-4D645B5CA4CE}"/>
                  </a:ext>
                </a:extLst>
              </p:cNvPr>
              <p:cNvSpPr/>
              <p:nvPr/>
            </p:nvSpPr>
            <p:spPr>
              <a:xfrm>
                <a:off x="5983999" y="4673396"/>
                <a:ext cx="165587" cy="165587"/>
              </a:xfrm>
              <a:custGeom>
                <a:avLst/>
                <a:gdLst>
                  <a:gd name="connsiteX0" fmla="*/ 82873 w 165587"/>
                  <a:gd name="connsiteY0" fmla="*/ 0 h 165587"/>
                  <a:gd name="connsiteX1" fmla="*/ 165588 w 165587"/>
                  <a:gd name="connsiteY1" fmla="*/ 82873 h 165587"/>
                  <a:gd name="connsiteX2" fmla="*/ 82715 w 165587"/>
                  <a:gd name="connsiteY2" fmla="*/ 165588 h 165587"/>
                  <a:gd name="connsiteX3" fmla="*/ 0 w 165587"/>
                  <a:gd name="connsiteY3" fmla="*/ 82715 h 165587"/>
                  <a:gd name="connsiteX4" fmla="*/ 82873 w 165587"/>
                  <a:gd name="connsiteY4" fmla="*/ 0 h 165587"/>
                  <a:gd name="connsiteX5" fmla="*/ 82803 w 165587"/>
                  <a:gd name="connsiteY5" fmla="*/ 12865 h 165587"/>
                  <a:gd name="connsiteX6" fmla="*/ 12864 w 165587"/>
                  <a:gd name="connsiteY6" fmla="*/ 82732 h 165587"/>
                  <a:gd name="connsiteX7" fmla="*/ 82697 w 165587"/>
                  <a:gd name="connsiteY7" fmla="*/ 152706 h 165587"/>
                  <a:gd name="connsiteX8" fmla="*/ 152706 w 165587"/>
                  <a:gd name="connsiteY8" fmla="*/ 82750 h 165587"/>
                  <a:gd name="connsiteX9" fmla="*/ 82785 w 165587"/>
                  <a:gd name="connsiteY9" fmla="*/ 12865 h 16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587" h="165587">
                    <a:moveTo>
                      <a:pt x="82873" y="0"/>
                    </a:moveTo>
                    <a:cubicBezTo>
                      <a:pt x="128521" y="88"/>
                      <a:pt x="165658" y="37295"/>
                      <a:pt x="165588" y="82873"/>
                    </a:cubicBezTo>
                    <a:cubicBezTo>
                      <a:pt x="165500" y="128521"/>
                      <a:pt x="128293" y="165658"/>
                      <a:pt x="82715" y="165588"/>
                    </a:cubicBezTo>
                    <a:cubicBezTo>
                      <a:pt x="37066" y="165500"/>
                      <a:pt x="-70" y="128293"/>
                      <a:pt x="0" y="82715"/>
                    </a:cubicBezTo>
                    <a:cubicBezTo>
                      <a:pt x="88" y="37066"/>
                      <a:pt x="37295" y="-70"/>
                      <a:pt x="82873" y="0"/>
                    </a:cubicBezTo>
                    <a:close/>
                    <a:moveTo>
                      <a:pt x="82803" y="12865"/>
                    </a:moveTo>
                    <a:cubicBezTo>
                      <a:pt x="44227" y="12865"/>
                      <a:pt x="12935" y="44122"/>
                      <a:pt x="12864" y="82732"/>
                    </a:cubicBezTo>
                    <a:cubicBezTo>
                      <a:pt x="12794" y="121256"/>
                      <a:pt x="44069" y="152583"/>
                      <a:pt x="82697" y="152706"/>
                    </a:cubicBezTo>
                    <a:cubicBezTo>
                      <a:pt x="121255" y="152811"/>
                      <a:pt x="152758" y="121343"/>
                      <a:pt x="152706" y="82750"/>
                    </a:cubicBezTo>
                    <a:cubicBezTo>
                      <a:pt x="152671" y="44157"/>
                      <a:pt x="121378" y="12865"/>
                      <a:pt x="82785" y="12865"/>
                    </a:cubicBezTo>
                    <a:close/>
                  </a:path>
                </a:pathLst>
              </a:custGeom>
              <a:grpFill/>
              <a:ln w="1754"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31" name="Freeform: Shape 130">
                <a:extLst>
                  <a:ext uri="{FF2B5EF4-FFF2-40B4-BE49-F238E27FC236}">
                    <a16:creationId xmlns:a16="http://schemas.microsoft.com/office/drawing/2014/main" id="{E47DED8D-5272-9E74-33F8-7C07EF62BC3F}"/>
                  </a:ext>
                </a:extLst>
              </p:cNvPr>
              <p:cNvSpPr/>
              <p:nvPr/>
            </p:nvSpPr>
            <p:spPr>
              <a:xfrm>
                <a:off x="6060320" y="4711779"/>
                <a:ext cx="38520" cy="70523"/>
              </a:xfrm>
              <a:custGeom>
                <a:avLst/>
                <a:gdLst>
                  <a:gd name="connsiteX0" fmla="*/ 23 w 38520"/>
                  <a:gd name="connsiteY0" fmla="*/ 25518 h 70523"/>
                  <a:gd name="connsiteX1" fmla="*/ 23 w 38520"/>
                  <a:gd name="connsiteY1" fmla="*/ 6756 h 70523"/>
                  <a:gd name="connsiteX2" fmla="*/ 8781 w 38520"/>
                  <a:gd name="connsiteY2" fmla="*/ 456 h 70523"/>
                  <a:gd name="connsiteX3" fmla="*/ 12888 w 38520"/>
                  <a:gd name="connsiteY3" fmla="*/ 7160 h 70523"/>
                  <a:gd name="connsiteX4" fmla="*/ 12783 w 38520"/>
                  <a:gd name="connsiteY4" fmla="*/ 36416 h 70523"/>
                  <a:gd name="connsiteX5" fmla="*/ 17065 w 38520"/>
                  <a:gd name="connsiteY5" fmla="*/ 44964 h 70523"/>
                  <a:gd name="connsiteX6" fmla="*/ 35598 w 38520"/>
                  <a:gd name="connsiteY6" fmla="*/ 58758 h 70523"/>
                  <a:gd name="connsiteX7" fmla="*/ 37195 w 38520"/>
                  <a:gd name="connsiteY7" fmla="*/ 67990 h 70523"/>
                  <a:gd name="connsiteX8" fmla="*/ 27999 w 38520"/>
                  <a:gd name="connsiteY8" fmla="*/ 69060 h 70523"/>
                  <a:gd name="connsiteX9" fmla="*/ 11571 w 38520"/>
                  <a:gd name="connsiteY9" fmla="*/ 56757 h 70523"/>
                  <a:gd name="connsiteX10" fmla="*/ 3165 w 38520"/>
                  <a:gd name="connsiteY10" fmla="*/ 50474 h 70523"/>
                  <a:gd name="connsiteX11" fmla="*/ 6 w 38520"/>
                  <a:gd name="connsiteY11" fmla="*/ 44104 h 70523"/>
                  <a:gd name="connsiteX12" fmla="*/ 6 w 38520"/>
                  <a:gd name="connsiteY12" fmla="*/ 25518 h 7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520" h="70523">
                    <a:moveTo>
                      <a:pt x="23" y="25518"/>
                    </a:moveTo>
                    <a:cubicBezTo>
                      <a:pt x="23" y="19270"/>
                      <a:pt x="-29" y="13022"/>
                      <a:pt x="23" y="6756"/>
                    </a:cubicBezTo>
                    <a:cubicBezTo>
                      <a:pt x="76" y="1877"/>
                      <a:pt x="4463" y="-1211"/>
                      <a:pt x="8781" y="456"/>
                    </a:cubicBezTo>
                    <a:cubicBezTo>
                      <a:pt x="11414" y="1474"/>
                      <a:pt x="12888" y="3843"/>
                      <a:pt x="12888" y="7160"/>
                    </a:cubicBezTo>
                    <a:cubicBezTo>
                      <a:pt x="12888" y="16918"/>
                      <a:pt x="13116" y="26676"/>
                      <a:pt x="12783" y="36416"/>
                    </a:cubicBezTo>
                    <a:cubicBezTo>
                      <a:pt x="12660" y="40348"/>
                      <a:pt x="13818" y="42735"/>
                      <a:pt x="17065" y="44964"/>
                    </a:cubicBezTo>
                    <a:cubicBezTo>
                      <a:pt x="23418" y="49298"/>
                      <a:pt x="29455" y="54107"/>
                      <a:pt x="35598" y="58758"/>
                    </a:cubicBezTo>
                    <a:cubicBezTo>
                      <a:pt x="38810" y="61198"/>
                      <a:pt x="39424" y="65059"/>
                      <a:pt x="37195" y="67990"/>
                    </a:cubicBezTo>
                    <a:cubicBezTo>
                      <a:pt x="34984" y="70885"/>
                      <a:pt x="31140" y="71377"/>
                      <a:pt x="27999" y="69060"/>
                    </a:cubicBezTo>
                    <a:cubicBezTo>
                      <a:pt x="22505" y="64988"/>
                      <a:pt x="17047" y="60864"/>
                      <a:pt x="11571" y="56757"/>
                    </a:cubicBezTo>
                    <a:cubicBezTo>
                      <a:pt x="8763" y="54651"/>
                      <a:pt x="5991" y="52528"/>
                      <a:pt x="3165" y="50474"/>
                    </a:cubicBezTo>
                    <a:cubicBezTo>
                      <a:pt x="971" y="48877"/>
                      <a:pt x="-12" y="46789"/>
                      <a:pt x="6" y="44104"/>
                    </a:cubicBezTo>
                    <a:cubicBezTo>
                      <a:pt x="41" y="37908"/>
                      <a:pt x="6" y="31713"/>
                      <a:pt x="6" y="25518"/>
                    </a:cubicBezTo>
                    <a:close/>
                  </a:path>
                </a:pathLst>
              </a:custGeom>
              <a:grpFill/>
              <a:ln w="1754"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129" name="TextBox 128">
              <a:extLst>
                <a:ext uri="{FF2B5EF4-FFF2-40B4-BE49-F238E27FC236}">
                  <a16:creationId xmlns:a16="http://schemas.microsoft.com/office/drawing/2014/main" id="{2613565E-E4C7-8C0E-7800-A4555631178E}"/>
                </a:ext>
              </a:extLst>
            </p:cNvPr>
            <p:cNvSpPr txBox="1"/>
            <p:nvPr/>
          </p:nvSpPr>
          <p:spPr>
            <a:xfrm>
              <a:off x="10271393" y="2298777"/>
              <a:ext cx="687766" cy="246221"/>
            </a:xfrm>
            <a:prstGeom prst="rect">
              <a:avLst/>
            </a:prstGeom>
            <a:noFill/>
          </p:spPr>
          <p:txBody>
            <a:bodyPr wrap="none">
              <a:spAutoFit/>
            </a:bodyPr>
            <a:lstStyle/>
            <a:p>
              <a:pPr algn="r" rtl="1" eaLnBrk="1" fontAlgn="auto" hangingPunct="1">
                <a:spcBef>
                  <a:spcPts val="0"/>
                </a:spcBef>
                <a:spcAft>
                  <a:spcPts val="0"/>
                </a:spcAft>
                <a:defRPr/>
              </a:pPr>
              <a:r>
                <a:rPr lang="ar-SA" sz="1000" b="1" dirty="0">
                  <a:solidFill>
                    <a:schemeClr val="bg1">
                      <a:lumMod val="50000"/>
                    </a:schemeClr>
                  </a:solidFill>
                  <a:latin typeface="TheSans" panose="020B0503040302020203" pitchFamily="34" charset="-78"/>
                  <a:ea typeface="GE Dinar One" panose="020A0503020102020204" pitchFamily="18" charset="-78"/>
                  <a:cs typeface="TheSans" panose="020B0503040302020203" pitchFamily="34" charset="-78"/>
                </a:rPr>
                <a:t>35 دقيقة</a:t>
              </a:r>
              <a:endParaRPr lang="en-US" sz="1000" b="1" dirty="0">
                <a:solidFill>
                  <a:schemeClr val="bg1">
                    <a:lumMod val="50000"/>
                  </a:schemeClr>
                </a:solidFill>
                <a:latin typeface="TheSans" panose="020B0503040302020203" pitchFamily="34" charset="-78"/>
                <a:ea typeface="GE Dinar One" panose="020A0503020102020204" pitchFamily="18" charset="-78"/>
                <a:cs typeface="TheSans" panose="020B0503040302020203" pitchFamily="34" charset="-78"/>
              </a:endParaRPr>
            </a:p>
          </p:txBody>
        </p:sp>
      </p:grpSp>
      <p:grpSp>
        <p:nvGrpSpPr>
          <p:cNvPr id="66578" name="Group 131">
            <a:extLst>
              <a:ext uri="{FF2B5EF4-FFF2-40B4-BE49-F238E27FC236}">
                <a16:creationId xmlns:a16="http://schemas.microsoft.com/office/drawing/2014/main" id="{1692F393-005C-76E7-93FD-76A34091A089}"/>
              </a:ext>
            </a:extLst>
          </p:cNvPr>
          <p:cNvGrpSpPr>
            <a:grpSpLocks/>
          </p:cNvGrpSpPr>
          <p:nvPr/>
        </p:nvGrpSpPr>
        <p:grpSpPr bwMode="auto">
          <a:xfrm>
            <a:off x="9934575" y="4046997"/>
            <a:ext cx="838200" cy="246063"/>
            <a:chOff x="10245744" y="2298777"/>
            <a:chExt cx="838896" cy="246221"/>
          </a:xfrm>
        </p:grpSpPr>
        <p:grpSp>
          <p:nvGrpSpPr>
            <p:cNvPr id="133" name="Graphic 1069">
              <a:extLst>
                <a:ext uri="{FF2B5EF4-FFF2-40B4-BE49-F238E27FC236}">
                  <a16:creationId xmlns:a16="http://schemas.microsoft.com/office/drawing/2014/main" id="{7B646AD8-CCD2-8227-4803-28E13FB4271B}"/>
                </a:ext>
              </a:extLst>
            </p:cNvPr>
            <p:cNvGrpSpPr/>
            <p:nvPr/>
          </p:nvGrpSpPr>
          <p:grpSpPr>
            <a:xfrm>
              <a:off x="10919053" y="2305753"/>
              <a:ext cx="165587" cy="165587"/>
              <a:chOff x="5983999" y="4673396"/>
              <a:chExt cx="165587" cy="165587"/>
            </a:xfrm>
            <a:solidFill>
              <a:schemeClr val="bg1">
                <a:lumMod val="65000"/>
              </a:schemeClr>
            </a:solidFill>
          </p:grpSpPr>
          <p:sp>
            <p:nvSpPr>
              <p:cNvPr id="135" name="Freeform: Shape 134">
                <a:extLst>
                  <a:ext uri="{FF2B5EF4-FFF2-40B4-BE49-F238E27FC236}">
                    <a16:creationId xmlns:a16="http://schemas.microsoft.com/office/drawing/2014/main" id="{4C51A879-88EF-85CC-1BAA-FDDD79B1DC31}"/>
                  </a:ext>
                </a:extLst>
              </p:cNvPr>
              <p:cNvSpPr/>
              <p:nvPr/>
            </p:nvSpPr>
            <p:spPr>
              <a:xfrm>
                <a:off x="5983999" y="4673396"/>
                <a:ext cx="165587" cy="165587"/>
              </a:xfrm>
              <a:custGeom>
                <a:avLst/>
                <a:gdLst>
                  <a:gd name="connsiteX0" fmla="*/ 82873 w 165587"/>
                  <a:gd name="connsiteY0" fmla="*/ 0 h 165587"/>
                  <a:gd name="connsiteX1" fmla="*/ 165588 w 165587"/>
                  <a:gd name="connsiteY1" fmla="*/ 82873 h 165587"/>
                  <a:gd name="connsiteX2" fmla="*/ 82715 w 165587"/>
                  <a:gd name="connsiteY2" fmla="*/ 165588 h 165587"/>
                  <a:gd name="connsiteX3" fmla="*/ 0 w 165587"/>
                  <a:gd name="connsiteY3" fmla="*/ 82715 h 165587"/>
                  <a:gd name="connsiteX4" fmla="*/ 82873 w 165587"/>
                  <a:gd name="connsiteY4" fmla="*/ 0 h 165587"/>
                  <a:gd name="connsiteX5" fmla="*/ 82803 w 165587"/>
                  <a:gd name="connsiteY5" fmla="*/ 12865 h 165587"/>
                  <a:gd name="connsiteX6" fmla="*/ 12864 w 165587"/>
                  <a:gd name="connsiteY6" fmla="*/ 82732 h 165587"/>
                  <a:gd name="connsiteX7" fmla="*/ 82697 w 165587"/>
                  <a:gd name="connsiteY7" fmla="*/ 152706 h 165587"/>
                  <a:gd name="connsiteX8" fmla="*/ 152706 w 165587"/>
                  <a:gd name="connsiteY8" fmla="*/ 82750 h 165587"/>
                  <a:gd name="connsiteX9" fmla="*/ 82785 w 165587"/>
                  <a:gd name="connsiteY9" fmla="*/ 12865 h 16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587" h="165587">
                    <a:moveTo>
                      <a:pt x="82873" y="0"/>
                    </a:moveTo>
                    <a:cubicBezTo>
                      <a:pt x="128521" y="88"/>
                      <a:pt x="165658" y="37295"/>
                      <a:pt x="165588" y="82873"/>
                    </a:cubicBezTo>
                    <a:cubicBezTo>
                      <a:pt x="165500" y="128521"/>
                      <a:pt x="128293" y="165658"/>
                      <a:pt x="82715" y="165588"/>
                    </a:cubicBezTo>
                    <a:cubicBezTo>
                      <a:pt x="37066" y="165500"/>
                      <a:pt x="-70" y="128293"/>
                      <a:pt x="0" y="82715"/>
                    </a:cubicBezTo>
                    <a:cubicBezTo>
                      <a:pt x="88" y="37066"/>
                      <a:pt x="37295" y="-70"/>
                      <a:pt x="82873" y="0"/>
                    </a:cubicBezTo>
                    <a:close/>
                    <a:moveTo>
                      <a:pt x="82803" y="12865"/>
                    </a:moveTo>
                    <a:cubicBezTo>
                      <a:pt x="44227" y="12865"/>
                      <a:pt x="12935" y="44122"/>
                      <a:pt x="12864" y="82732"/>
                    </a:cubicBezTo>
                    <a:cubicBezTo>
                      <a:pt x="12794" y="121256"/>
                      <a:pt x="44069" y="152583"/>
                      <a:pt x="82697" y="152706"/>
                    </a:cubicBezTo>
                    <a:cubicBezTo>
                      <a:pt x="121255" y="152811"/>
                      <a:pt x="152758" y="121343"/>
                      <a:pt x="152706" y="82750"/>
                    </a:cubicBezTo>
                    <a:cubicBezTo>
                      <a:pt x="152671" y="44157"/>
                      <a:pt x="121378" y="12865"/>
                      <a:pt x="82785" y="12865"/>
                    </a:cubicBezTo>
                    <a:close/>
                  </a:path>
                </a:pathLst>
              </a:custGeom>
              <a:grpFill/>
              <a:ln w="1754"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36" name="Freeform: Shape 135">
                <a:extLst>
                  <a:ext uri="{FF2B5EF4-FFF2-40B4-BE49-F238E27FC236}">
                    <a16:creationId xmlns:a16="http://schemas.microsoft.com/office/drawing/2014/main" id="{1641753F-9EE0-D1E7-1FA6-32A232DABED6}"/>
                  </a:ext>
                </a:extLst>
              </p:cNvPr>
              <p:cNvSpPr/>
              <p:nvPr/>
            </p:nvSpPr>
            <p:spPr>
              <a:xfrm>
                <a:off x="6060320" y="4711779"/>
                <a:ext cx="38520" cy="70523"/>
              </a:xfrm>
              <a:custGeom>
                <a:avLst/>
                <a:gdLst>
                  <a:gd name="connsiteX0" fmla="*/ 23 w 38520"/>
                  <a:gd name="connsiteY0" fmla="*/ 25518 h 70523"/>
                  <a:gd name="connsiteX1" fmla="*/ 23 w 38520"/>
                  <a:gd name="connsiteY1" fmla="*/ 6756 h 70523"/>
                  <a:gd name="connsiteX2" fmla="*/ 8781 w 38520"/>
                  <a:gd name="connsiteY2" fmla="*/ 456 h 70523"/>
                  <a:gd name="connsiteX3" fmla="*/ 12888 w 38520"/>
                  <a:gd name="connsiteY3" fmla="*/ 7160 h 70523"/>
                  <a:gd name="connsiteX4" fmla="*/ 12783 w 38520"/>
                  <a:gd name="connsiteY4" fmla="*/ 36416 h 70523"/>
                  <a:gd name="connsiteX5" fmla="*/ 17065 w 38520"/>
                  <a:gd name="connsiteY5" fmla="*/ 44964 h 70523"/>
                  <a:gd name="connsiteX6" fmla="*/ 35598 w 38520"/>
                  <a:gd name="connsiteY6" fmla="*/ 58758 h 70523"/>
                  <a:gd name="connsiteX7" fmla="*/ 37195 w 38520"/>
                  <a:gd name="connsiteY7" fmla="*/ 67990 h 70523"/>
                  <a:gd name="connsiteX8" fmla="*/ 27999 w 38520"/>
                  <a:gd name="connsiteY8" fmla="*/ 69060 h 70523"/>
                  <a:gd name="connsiteX9" fmla="*/ 11571 w 38520"/>
                  <a:gd name="connsiteY9" fmla="*/ 56757 h 70523"/>
                  <a:gd name="connsiteX10" fmla="*/ 3165 w 38520"/>
                  <a:gd name="connsiteY10" fmla="*/ 50474 h 70523"/>
                  <a:gd name="connsiteX11" fmla="*/ 6 w 38520"/>
                  <a:gd name="connsiteY11" fmla="*/ 44104 h 70523"/>
                  <a:gd name="connsiteX12" fmla="*/ 6 w 38520"/>
                  <a:gd name="connsiteY12" fmla="*/ 25518 h 7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520" h="70523">
                    <a:moveTo>
                      <a:pt x="23" y="25518"/>
                    </a:moveTo>
                    <a:cubicBezTo>
                      <a:pt x="23" y="19270"/>
                      <a:pt x="-29" y="13022"/>
                      <a:pt x="23" y="6756"/>
                    </a:cubicBezTo>
                    <a:cubicBezTo>
                      <a:pt x="76" y="1877"/>
                      <a:pt x="4463" y="-1211"/>
                      <a:pt x="8781" y="456"/>
                    </a:cubicBezTo>
                    <a:cubicBezTo>
                      <a:pt x="11414" y="1474"/>
                      <a:pt x="12888" y="3843"/>
                      <a:pt x="12888" y="7160"/>
                    </a:cubicBezTo>
                    <a:cubicBezTo>
                      <a:pt x="12888" y="16918"/>
                      <a:pt x="13116" y="26676"/>
                      <a:pt x="12783" y="36416"/>
                    </a:cubicBezTo>
                    <a:cubicBezTo>
                      <a:pt x="12660" y="40348"/>
                      <a:pt x="13818" y="42735"/>
                      <a:pt x="17065" y="44964"/>
                    </a:cubicBezTo>
                    <a:cubicBezTo>
                      <a:pt x="23418" y="49298"/>
                      <a:pt x="29455" y="54107"/>
                      <a:pt x="35598" y="58758"/>
                    </a:cubicBezTo>
                    <a:cubicBezTo>
                      <a:pt x="38810" y="61198"/>
                      <a:pt x="39424" y="65059"/>
                      <a:pt x="37195" y="67990"/>
                    </a:cubicBezTo>
                    <a:cubicBezTo>
                      <a:pt x="34984" y="70885"/>
                      <a:pt x="31140" y="71377"/>
                      <a:pt x="27999" y="69060"/>
                    </a:cubicBezTo>
                    <a:cubicBezTo>
                      <a:pt x="22505" y="64988"/>
                      <a:pt x="17047" y="60864"/>
                      <a:pt x="11571" y="56757"/>
                    </a:cubicBezTo>
                    <a:cubicBezTo>
                      <a:pt x="8763" y="54651"/>
                      <a:pt x="5991" y="52528"/>
                      <a:pt x="3165" y="50474"/>
                    </a:cubicBezTo>
                    <a:cubicBezTo>
                      <a:pt x="971" y="48877"/>
                      <a:pt x="-12" y="46789"/>
                      <a:pt x="6" y="44104"/>
                    </a:cubicBezTo>
                    <a:cubicBezTo>
                      <a:pt x="41" y="37908"/>
                      <a:pt x="6" y="31713"/>
                      <a:pt x="6" y="25518"/>
                    </a:cubicBezTo>
                    <a:close/>
                  </a:path>
                </a:pathLst>
              </a:custGeom>
              <a:grpFill/>
              <a:ln w="1754"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134" name="TextBox 133">
              <a:extLst>
                <a:ext uri="{FF2B5EF4-FFF2-40B4-BE49-F238E27FC236}">
                  <a16:creationId xmlns:a16="http://schemas.microsoft.com/office/drawing/2014/main" id="{636410D4-E92D-D6EF-1C0F-D3D18113E3F4}"/>
                </a:ext>
              </a:extLst>
            </p:cNvPr>
            <p:cNvSpPr txBox="1"/>
            <p:nvPr/>
          </p:nvSpPr>
          <p:spPr>
            <a:xfrm>
              <a:off x="10245744" y="2298777"/>
              <a:ext cx="713380" cy="246221"/>
            </a:xfrm>
            <a:prstGeom prst="rect">
              <a:avLst/>
            </a:prstGeom>
            <a:noFill/>
          </p:spPr>
          <p:txBody>
            <a:bodyPr wrap="none">
              <a:spAutoFit/>
            </a:bodyPr>
            <a:lstStyle/>
            <a:p>
              <a:pPr algn="r" rtl="1" eaLnBrk="1" fontAlgn="auto" hangingPunct="1">
                <a:spcBef>
                  <a:spcPts val="0"/>
                </a:spcBef>
                <a:spcAft>
                  <a:spcPts val="0"/>
                </a:spcAft>
                <a:defRPr/>
              </a:pPr>
              <a:r>
                <a:rPr lang="ar-SA" sz="1000" b="1" dirty="0">
                  <a:solidFill>
                    <a:schemeClr val="bg1">
                      <a:lumMod val="50000"/>
                    </a:schemeClr>
                  </a:solidFill>
                  <a:latin typeface="TheSans" panose="020B0503040302020203" pitchFamily="34" charset="-78"/>
                  <a:ea typeface="GE Dinar One" panose="020A0503020102020204" pitchFamily="18" charset="-78"/>
                  <a:cs typeface="TheSans" panose="020B0503040302020203" pitchFamily="34" charset="-78"/>
                </a:rPr>
                <a:t>40 دقيقة</a:t>
              </a:r>
              <a:endParaRPr lang="en-US" sz="1000" b="1" dirty="0">
                <a:solidFill>
                  <a:schemeClr val="bg1">
                    <a:lumMod val="50000"/>
                  </a:schemeClr>
                </a:solidFill>
                <a:latin typeface="TheSans" panose="020B0503040302020203" pitchFamily="34" charset="-78"/>
                <a:ea typeface="GE Dinar One" panose="020A0503020102020204" pitchFamily="18" charset="-78"/>
                <a:cs typeface="TheSans" panose="020B0503040302020203" pitchFamily="34" charset="-78"/>
              </a:endParaRPr>
            </a:p>
          </p:txBody>
        </p:sp>
      </p:grpSp>
      <p:grpSp>
        <p:nvGrpSpPr>
          <p:cNvPr id="66579" name="Group 137">
            <a:extLst>
              <a:ext uri="{FF2B5EF4-FFF2-40B4-BE49-F238E27FC236}">
                <a16:creationId xmlns:a16="http://schemas.microsoft.com/office/drawing/2014/main" id="{05DA6402-F6E9-48D6-FCC1-77E8EB8BBAEF}"/>
              </a:ext>
            </a:extLst>
          </p:cNvPr>
          <p:cNvGrpSpPr>
            <a:grpSpLocks/>
          </p:cNvGrpSpPr>
          <p:nvPr/>
        </p:nvGrpSpPr>
        <p:grpSpPr bwMode="auto">
          <a:xfrm>
            <a:off x="7007225" y="4046997"/>
            <a:ext cx="822325" cy="246063"/>
            <a:chOff x="10261774" y="2298777"/>
            <a:chExt cx="822866" cy="246221"/>
          </a:xfrm>
        </p:grpSpPr>
        <p:grpSp>
          <p:nvGrpSpPr>
            <p:cNvPr id="147" name="Graphic 1069">
              <a:extLst>
                <a:ext uri="{FF2B5EF4-FFF2-40B4-BE49-F238E27FC236}">
                  <a16:creationId xmlns:a16="http://schemas.microsoft.com/office/drawing/2014/main" id="{307FCC47-39E5-3445-D0C5-BD0230E60D2C}"/>
                </a:ext>
              </a:extLst>
            </p:cNvPr>
            <p:cNvGrpSpPr/>
            <p:nvPr/>
          </p:nvGrpSpPr>
          <p:grpSpPr>
            <a:xfrm>
              <a:off x="10919053" y="2305753"/>
              <a:ext cx="165587" cy="165587"/>
              <a:chOff x="5983999" y="4673396"/>
              <a:chExt cx="165587" cy="165587"/>
            </a:xfrm>
            <a:solidFill>
              <a:schemeClr val="bg1">
                <a:lumMod val="65000"/>
              </a:schemeClr>
            </a:solidFill>
          </p:grpSpPr>
          <p:sp>
            <p:nvSpPr>
              <p:cNvPr id="149" name="Freeform: Shape 148">
                <a:extLst>
                  <a:ext uri="{FF2B5EF4-FFF2-40B4-BE49-F238E27FC236}">
                    <a16:creationId xmlns:a16="http://schemas.microsoft.com/office/drawing/2014/main" id="{E764A8FC-0C15-9E5C-4728-531EA650DDC3}"/>
                  </a:ext>
                </a:extLst>
              </p:cNvPr>
              <p:cNvSpPr/>
              <p:nvPr/>
            </p:nvSpPr>
            <p:spPr>
              <a:xfrm>
                <a:off x="5983999" y="4673396"/>
                <a:ext cx="165587" cy="165587"/>
              </a:xfrm>
              <a:custGeom>
                <a:avLst/>
                <a:gdLst>
                  <a:gd name="connsiteX0" fmla="*/ 82873 w 165587"/>
                  <a:gd name="connsiteY0" fmla="*/ 0 h 165587"/>
                  <a:gd name="connsiteX1" fmla="*/ 165588 w 165587"/>
                  <a:gd name="connsiteY1" fmla="*/ 82873 h 165587"/>
                  <a:gd name="connsiteX2" fmla="*/ 82715 w 165587"/>
                  <a:gd name="connsiteY2" fmla="*/ 165588 h 165587"/>
                  <a:gd name="connsiteX3" fmla="*/ 0 w 165587"/>
                  <a:gd name="connsiteY3" fmla="*/ 82715 h 165587"/>
                  <a:gd name="connsiteX4" fmla="*/ 82873 w 165587"/>
                  <a:gd name="connsiteY4" fmla="*/ 0 h 165587"/>
                  <a:gd name="connsiteX5" fmla="*/ 82803 w 165587"/>
                  <a:gd name="connsiteY5" fmla="*/ 12865 h 165587"/>
                  <a:gd name="connsiteX6" fmla="*/ 12864 w 165587"/>
                  <a:gd name="connsiteY6" fmla="*/ 82732 h 165587"/>
                  <a:gd name="connsiteX7" fmla="*/ 82697 w 165587"/>
                  <a:gd name="connsiteY7" fmla="*/ 152706 h 165587"/>
                  <a:gd name="connsiteX8" fmla="*/ 152706 w 165587"/>
                  <a:gd name="connsiteY8" fmla="*/ 82750 h 165587"/>
                  <a:gd name="connsiteX9" fmla="*/ 82785 w 165587"/>
                  <a:gd name="connsiteY9" fmla="*/ 12865 h 16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587" h="165587">
                    <a:moveTo>
                      <a:pt x="82873" y="0"/>
                    </a:moveTo>
                    <a:cubicBezTo>
                      <a:pt x="128521" y="88"/>
                      <a:pt x="165658" y="37295"/>
                      <a:pt x="165588" y="82873"/>
                    </a:cubicBezTo>
                    <a:cubicBezTo>
                      <a:pt x="165500" y="128521"/>
                      <a:pt x="128293" y="165658"/>
                      <a:pt x="82715" y="165588"/>
                    </a:cubicBezTo>
                    <a:cubicBezTo>
                      <a:pt x="37066" y="165500"/>
                      <a:pt x="-70" y="128293"/>
                      <a:pt x="0" y="82715"/>
                    </a:cubicBezTo>
                    <a:cubicBezTo>
                      <a:pt x="88" y="37066"/>
                      <a:pt x="37295" y="-70"/>
                      <a:pt x="82873" y="0"/>
                    </a:cubicBezTo>
                    <a:close/>
                    <a:moveTo>
                      <a:pt x="82803" y="12865"/>
                    </a:moveTo>
                    <a:cubicBezTo>
                      <a:pt x="44227" y="12865"/>
                      <a:pt x="12935" y="44122"/>
                      <a:pt x="12864" y="82732"/>
                    </a:cubicBezTo>
                    <a:cubicBezTo>
                      <a:pt x="12794" y="121256"/>
                      <a:pt x="44069" y="152583"/>
                      <a:pt x="82697" y="152706"/>
                    </a:cubicBezTo>
                    <a:cubicBezTo>
                      <a:pt x="121255" y="152811"/>
                      <a:pt x="152758" y="121343"/>
                      <a:pt x="152706" y="82750"/>
                    </a:cubicBezTo>
                    <a:cubicBezTo>
                      <a:pt x="152671" y="44157"/>
                      <a:pt x="121378" y="12865"/>
                      <a:pt x="82785" y="12865"/>
                    </a:cubicBezTo>
                    <a:close/>
                  </a:path>
                </a:pathLst>
              </a:custGeom>
              <a:grpFill/>
              <a:ln w="1754"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50" name="Freeform: Shape 149">
                <a:extLst>
                  <a:ext uri="{FF2B5EF4-FFF2-40B4-BE49-F238E27FC236}">
                    <a16:creationId xmlns:a16="http://schemas.microsoft.com/office/drawing/2014/main" id="{B239BEBE-4A61-0759-AEA2-FC5799BF9C29}"/>
                  </a:ext>
                </a:extLst>
              </p:cNvPr>
              <p:cNvSpPr/>
              <p:nvPr/>
            </p:nvSpPr>
            <p:spPr>
              <a:xfrm>
                <a:off x="6060320" y="4711779"/>
                <a:ext cx="38520" cy="70523"/>
              </a:xfrm>
              <a:custGeom>
                <a:avLst/>
                <a:gdLst>
                  <a:gd name="connsiteX0" fmla="*/ 23 w 38520"/>
                  <a:gd name="connsiteY0" fmla="*/ 25518 h 70523"/>
                  <a:gd name="connsiteX1" fmla="*/ 23 w 38520"/>
                  <a:gd name="connsiteY1" fmla="*/ 6756 h 70523"/>
                  <a:gd name="connsiteX2" fmla="*/ 8781 w 38520"/>
                  <a:gd name="connsiteY2" fmla="*/ 456 h 70523"/>
                  <a:gd name="connsiteX3" fmla="*/ 12888 w 38520"/>
                  <a:gd name="connsiteY3" fmla="*/ 7160 h 70523"/>
                  <a:gd name="connsiteX4" fmla="*/ 12783 w 38520"/>
                  <a:gd name="connsiteY4" fmla="*/ 36416 h 70523"/>
                  <a:gd name="connsiteX5" fmla="*/ 17065 w 38520"/>
                  <a:gd name="connsiteY5" fmla="*/ 44964 h 70523"/>
                  <a:gd name="connsiteX6" fmla="*/ 35598 w 38520"/>
                  <a:gd name="connsiteY6" fmla="*/ 58758 h 70523"/>
                  <a:gd name="connsiteX7" fmla="*/ 37195 w 38520"/>
                  <a:gd name="connsiteY7" fmla="*/ 67990 h 70523"/>
                  <a:gd name="connsiteX8" fmla="*/ 27999 w 38520"/>
                  <a:gd name="connsiteY8" fmla="*/ 69060 h 70523"/>
                  <a:gd name="connsiteX9" fmla="*/ 11571 w 38520"/>
                  <a:gd name="connsiteY9" fmla="*/ 56757 h 70523"/>
                  <a:gd name="connsiteX10" fmla="*/ 3165 w 38520"/>
                  <a:gd name="connsiteY10" fmla="*/ 50474 h 70523"/>
                  <a:gd name="connsiteX11" fmla="*/ 6 w 38520"/>
                  <a:gd name="connsiteY11" fmla="*/ 44104 h 70523"/>
                  <a:gd name="connsiteX12" fmla="*/ 6 w 38520"/>
                  <a:gd name="connsiteY12" fmla="*/ 25518 h 7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520" h="70523">
                    <a:moveTo>
                      <a:pt x="23" y="25518"/>
                    </a:moveTo>
                    <a:cubicBezTo>
                      <a:pt x="23" y="19270"/>
                      <a:pt x="-29" y="13022"/>
                      <a:pt x="23" y="6756"/>
                    </a:cubicBezTo>
                    <a:cubicBezTo>
                      <a:pt x="76" y="1877"/>
                      <a:pt x="4463" y="-1211"/>
                      <a:pt x="8781" y="456"/>
                    </a:cubicBezTo>
                    <a:cubicBezTo>
                      <a:pt x="11414" y="1474"/>
                      <a:pt x="12888" y="3843"/>
                      <a:pt x="12888" y="7160"/>
                    </a:cubicBezTo>
                    <a:cubicBezTo>
                      <a:pt x="12888" y="16918"/>
                      <a:pt x="13116" y="26676"/>
                      <a:pt x="12783" y="36416"/>
                    </a:cubicBezTo>
                    <a:cubicBezTo>
                      <a:pt x="12660" y="40348"/>
                      <a:pt x="13818" y="42735"/>
                      <a:pt x="17065" y="44964"/>
                    </a:cubicBezTo>
                    <a:cubicBezTo>
                      <a:pt x="23418" y="49298"/>
                      <a:pt x="29455" y="54107"/>
                      <a:pt x="35598" y="58758"/>
                    </a:cubicBezTo>
                    <a:cubicBezTo>
                      <a:pt x="38810" y="61198"/>
                      <a:pt x="39424" y="65059"/>
                      <a:pt x="37195" y="67990"/>
                    </a:cubicBezTo>
                    <a:cubicBezTo>
                      <a:pt x="34984" y="70885"/>
                      <a:pt x="31140" y="71377"/>
                      <a:pt x="27999" y="69060"/>
                    </a:cubicBezTo>
                    <a:cubicBezTo>
                      <a:pt x="22505" y="64988"/>
                      <a:pt x="17047" y="60864"/>
                      <a:pt x="11571" y="56757"/>
                    </a:cubicBezTo>
                    <a:cubicBezTo>
                      <a:pt x="8763" y="54651"/>
                      <a:pt x="5991" y="52528"/>
                      <a:pt x="3165" y="50474"/>
                    </a:cubicBezTo>
                    <a:cubicBezTo>
                      <a:pt x="971" y="48877"/>
                      <a:pt x="-12" y="46789"/>
                      <a:pt x="6" y="44104"/>
                    </a:cubicBezTo>
                    <a:cubicBezTo>
                      <a:pt x="41" y="37908"/>
                      <a:pt x="6" y="31713"/>
                      <a:pt x="6" y="25518"/>
                    </a:cubicBezTo>
                    <a:close/>
                  </a:path>
                </a:pathLst>
              </a:custGeom>
              <a:grpFill/>
              <a:ln w="1754"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148" name="TextBox 147">
              <a:extLst>
                <a:ext uri="{FF2B5EF4-FFF2-40B4-BE49-F238E27FC236}">
                  <a16:creationId xmlns:a16="http://schemas.microsoft.com/office/drawing/2014/main" id="{73957E2B-4B04-A900-B641-C1BA5199674C}"/>
                </a:ext>
              </a:extLst>
            </p:cNvPr>
            <p:cNvSpPr txBox="1"/>
            <p:nvPr/>
          </p:nvSpPr>
          <p:spPr>
            <a:xfrm>
              <a:off x="10261774" y="2298777"/>
              <a:ext cx="697371" cy="246221"/>
            </a:xfrm>
            <a:prstGeom prst="rect">
              <a:avLst/>
            </a:prstGeom>
            <a:noFill/>
          </p:spPr>
          <p:txBody>
            <a:bodyPr wrap="none">
              <a:spAutoFit/>
            </a:bodyPr>
            <a:lstStyle/>
            <a:p>
              <a:pPr algn="r" rtl="1" eaLnBrk="1" fontAlgn="auto" hangingPunct="1">
                <a:spcBef>
                  <a:spcPts val="0"/>
                </a:spcBef>
                <a:spcAft>
                  <a:spcPts val="0"/>
                </a:spcAft>
                <a:defRPr/>
              </a:pPr>
              <a:r>
                <a:rPr lang="ar-SA" sz="1000" b="1" dirty="0">
                  <a:solidFill>
                    <a:schemeClr val="bg1">
                      <a:lumMod val="50000"/>
                    </a:schemeClr>
                  </a:solidFill>
                  <a:latin typeface="TheSans" panose="020B0503040302020203" pitchFamily="34" charset="-78"/>
                  <a:ea typeface="GE Dinar One" panose="020A0503020102020204" pitchFamily="18" charset="-78"/>
                  <a:cs typeface="TheSans" panose="020B0503040302020203" pitchFamily="34" charset="-78"/>
                </a:rPr>
                <a:t>45 دقيقة</a:t>
              </a:r>
              <a:endParaRPr lang="en-US" sz="1000" b="1" dirty="0">
                <a:solidFill>
                  <a:schemeClr val="bg1">
                    <a:lumMod val="50000"/>
                  </a:schemeClr>
                </a:solidFill>
                <a:latin typeface="TheSans" panose="020B0503040302020203" pitchFamily="34" charset="-78"/>
                <a:ea typeface="GE Dinar One" panose="020A0503020102020204" pitchFamily="18" charset="-78"/>
                <a:cs typeface="TheSans" panose="020B0503040302020203" pitchFamily="34" charset="-78"/>
              </a:endParaRPr>
            </a:p>
          </p:txBody>
        </p:sp>
      </p:grpSp>
      <p:cxnSp>
        <p:nvCxnSpPr>
          <p:cNvPr id="163" name="Straight Connector 162">
            <a:extLst>
              <a:ext uri="{FF2B5EF4-FFF2-40B4-BE49-F238E27FC236}">
                <a16:creationId xmlns:a16="http://schemas.microsoft.com/office/drawing/2014/main" id="{7ADFCCCD-14E8-A2BB-696B-8266B2357896}"/>
              </a:ext>
            </a:extLst>
          </p:cNvPr>
          <p:cNvCxnSpPr>
            <a:cxnSpLocks/>
          </p:cNvCxnSpPr>
          <p:nvPr/>
        </p:nvCxnSpPr>
        <p:spPr bwMode="auto">
          <a:xfrm flipH="1">
            <a:off x="9129713" y="3243804"/>
            <a:ext cx="2368550" cy="0"/>
          </a:xfrm>
          <a:prstGeom prst="line">
            <a:avLst/>
          </a:prstGeom>
          <a:ln w="19050">
            <a:solidFill>
              <a:srgbClr val="7A1502"/>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2DBA4A8E-D128-C46E-4978-8CEA775B48A1}"/>
              </a:ext>
            </a:extLst>
          </p:cNvPr>
          <p:cNvCxnSpPr>
            <a:cxnSpLocks/>
          </p:cNvCxnSpPr>
          <p:nvPr/>
        </p:nvCxnSpPr>
        <p:spPr bwMode="auto">
          <a:xfrm flipH="1">
            <a:off x="9129713" y="4332747"/>
            <a:ext cx="2368550" cy="0"/>
          </a:xfrm>
          <a:prstGeom prst="line">
            <a:avLst/>
          </a:prstGeom>
          <a:ln w="19050">
            <a:solidFill>
              <a:srgbClr val="7A1502"/>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66589" name="Object 183">
            <a:extLst>
              <a:ext uri="{FF2B5EF4-FFF2-40B4-BE49-F238E27FC236}">
                <a16:creationId xmlns:a16="http://schemas.microsoft.com/office/drawing/2014/main" id="{2D212051-F2E4-0044-5C09-154190F534FB}"/>
              </a:ext>
            </a:extLst>
          </p:cNvPr>
          <p:cNvGraphicFramePr>
            <a:graphicFrameLocks noChangeAspect="1"/>
          </p:cNvGraphicFramePr>
          <p:nvPr>
            <p:extLst>
              <p:ext uri="{D42A27DB-BD31-4B8C-83A1-F6EECF244321}">
                <p14:modId xmlns:p14="http://schemas.microsoft.com/office/powerpoint/2010/main" val="14532438"/>
              </p:ext>
            </p:extLst>
          </p:nvPr>
        </p:nvGraphicFramePr>
        <p:xfrm>
          <a:off x="793750" y="668338"/>
          <a:ext cx="4402138" cy="5486400"/>
        </p:xfrm>
        <a:graphic>
          <a:graphicData uri="http://schemas.openxmlformats.org/presentationml/2006/ole">
            <mc:AlternateContent xmlns:mc="http://schemas.openxmlformats.org/markup-compatibility/2006">
              <mc:Choice xmlns:v="urn:schemas-microsoft-com:vml" Requires="v">
                <p:oleObj r:id="rId2" imgW="9968254" imgH="12469841" progId="">
                  <p:embed/>
                </p:oleObj>
              </mc:Choice>
              <mc:Fallback>
                <p:oleObj r:id="rId2" imgW="9968254" imgH="12469841" progId="">
                  <p:embed/>
                  <p:pic>
                    <p:nvPicPr>
                      <p:cNvPr id="66589" name="Object 183">
                        <a:extLst>
                          <a:ext uri="{FF2B5EF4-FFF2-40B4-BE49-F238E27FC236}">
                            <a16:creationId xmlns:a16="http://schemas.microsoft.com/office/drawing/2014/main" id="{2D212051-F2E4-0044-5C09-154190F53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668338"/>
                        <a:ext cx="44021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6590" name="Freeform: Shape 184">
            <a:extLst>
              <a:ext uri="{FF2B5EF4-FFF2-40B4-BE49-F238E27FC236}">
                <a16:creationId xmlns:a16="http://schemas.microsoft.com/office/drawing/2014/main" id="{9DC23377-2ABD-BDD2-B21E-096A8F6E273F}"/>
              </a:ext>
            </a:extLst>
          </p:cNvPr>
          <p:cNvSpPr>
            <a:spLocks/>
          </p:cNvSpPr>
          <p:nvPr/>
        </p:nvSpPr>
        <p:spPr bwMode="auto">
          <a:xfrm>
            <a:off x="2266500" y="3502593"/>
            <a:ext cx="2075293" cy="1654356"/>
          </a:xfrm>
          <a:custGeom>
            <a:avLst/>
            <a:gdLst/>
            <a:ahLst/>
            <a:cxnLst/>
            <a:rect l="0" t="0" r="r" b="b"/>
            <a:pathLst>
              <a:path w="2074827" h="1654253">
                <a:moveTo>
                  <a:pt x="29143" y="652578"/>
                </a:moveTo>
                <a:cubicBezTo>
                  <a:pt x="17353" y="577063"/>
                  <a:pt x="-6756" y="493581"/>
                  <a:pt x="47729" y="428581"/>
                </a:cubicBezTo>
                <a:cubicBezTo>
                  <a:pt x="89045" y="379406"/>
                  <a:pt x="151284" y="354446"/>
                  <a:pt x="201203" y="315786"/>
                </a:cubicBezTo>
                <a:cubicBezTo>
                  <a:pt x="260255" y="270222"/>
                  <a:pt x="299128" y="205752"/>
                  <a:pt x="343630" y="147125"/>
                </a:cubicBezTo>
                <a:cubicBezTo>
                  <a:pt x="388132" y="88497"/>
                  <a:pt x="440600" y="34648"/>
                  <a:pt x="512398" y="20098"/>
                </a:cubicBezTo>
                <a:cubicBezTo>
                  <a:pt x="554032" y="11707"/>
                  <a:pt x="596622" y="20098"/>
                  <a:pt x="638044" y="25302"/>
                </a:cubicBezTo>
                <a:cubicBezTo>
                  <a:pt x="681590" y="30825"/>
                  <a:pt x="725242" y="30931"/>
                  <a:pt x="769107" y="27957"/>
                </a:cubicBezTo>
                <a:cubicBezTo>
                  <a:pt x="853544" y="22328"/>
                  <a:pt x="937025" y="9583"/>
                  <a:pt x="1021887" y="14362"/>
                </a:cubicBezTo>
                <a:cubicBezTo>
                  <a:pt x="1062034" y="16592"/>
                  <a:pt x="1102075" y="21797"/>
                  <a:pt x="1141692" y="28594"/>
                </a:cubicBezTo>
                <a:cubicBezTo>
                  <a:pt x="1181308" y="35392"/>
                  <a:pt x="1221774" y="40915"/>
                  <a:pt x="1259266" y="53660"/>
                </a:cubicBezTo>
                <a:cubicBezTo>
                  <a:pt x="1278490" y="60245"/>
                  <a:pt x="1294846" y="70866"/>
                  <a:pt x="1306635" y="87541"/>
                </a:cubicBezTo>
                <a:cubicBezTo>
                  <a:pt x="1317575" y="103047"/>
                  <a:pt x="1324266" y="121209"/>
                  <a:pt x="1331064" y="138734"/>
                </a:cubicBezTo>
                <a:cubicBezTo>
                  <a:pt x="1345827" y="176757"/>
                  <a:pt x="1359103" y="215311"/>
                  <a:pt x="1372911" y="253653"/>
                </a:cubicBezTo>
                <a:cubicBezTo>
                  <a:pt x="1399888" y="328319"/>
                  <a:pt x="1431220" y="399798"/>
                  <a:pt x="1472429" y="467772"/>
                </a:cubicBezTo>
                <a:cubicBezTo>
                  <a:pt x="1505885" y="523001"/>
                  <a:pt x="1543590" y="575682"/>
                  <a:pt x="1585755" y="624538"/>
                </a:cubicBezTo>
                <a:cubicBezTo>
                  <a:pt x="1651818" y="701116"/>
                  <a:pt x="1729139" y="766647"/>
                  <a:pt x="1813894" y="821558"/>
                </a:cubicBezTo>
                <a:cubicBezTo>
                  <a:pt x="1872522" y="859581"/>
                  <a:pt x="1935823" y="890276"/>
                  <a:pt x="1993601" y="929679"/>
                </a:cubicBezTo>
                <a:cubicBezTo>
                  <a:pt x="2030669" y="954957"/>
                  <a:pt x="2064868" y="987564"/>
                  <a:pt x="2062107" y="1035889"/>
                </a:cubicBezTo>
                <a:cubicBezTo>
                  <a:pt x="2060407" y="1065309"/>
                  <a:pt x="2047981" y="1093774"/>
                  <a:pt x="2034492" y="1119583"/>
                </a:cubicBezTo>
                <a:cubicBezTo>
                  <a:pt x="2012719" y="1161111"/>
                  <a:pt x="1985317" y="1199665"/>
                  <a:pt x="1957065" y="1237051"/>
                </a:cubicBezTo>
                <a:cubicBezTo>
                  <a:pt x="1913625" y="1294511"/>
                  <a:pt x="1866787" y="1349527"/>
                  <a:pt x="1819311" y="1403801"/>
                </a:cubicBezTo>
                <a:cubicBezTo>
                  <a:pt x="1794458" y="1432159"/>
                  <a:pt x="1772897" y="1463384"/>
                  <a:pt x="1744327" y="1488237"/>
                </a:cubicBezTo>
                <a:cubicBezTo>
                  <a:pt x="1725421" y="1504700"/>
                  <a:pt x="1702799" y="1519994"/>
                  <a:pt x="1677733" y="1524243"/>
                </a:cubicBezTo>
                <a:cubicBezTo>
                  <a:pt x="1652668" y="1528491"/>
                  <a:pt x="1631107" y="1517658"/>
                  <a:pt x="1610609" y="1504912"/>
                </a:cubicBezTo>
                <a:cubicBezTo>
                  <a:pt x="1568337" y="1478466"/>
                  <a:pt x="1533394" y="1442567"/>
                  <a:pt x="1493353" y="1413147"/>
                </a:cubicBezTo>
                <a:cubicBezTo>
                  <a:pt x="1483263" y="1405712"/>
                  <a:pt x="1468924" y="1394348"/>
                  <a:pt x="1455436" y="1396047"/>
                </a:cubicBezTo>
                <a:cubicBezTo>
                  <a:pt x="1439398" y="1398065"/>
                  <a:pt x="1440460" y="1416652"/>
                  <a:pt x="1438655" y="1428760"/>
                </a:cubicBezTo>
                <a:cubicBezTo>
                  <a:pt x="1435574" y="1449577"/>
                  <a:pt x="1428565" y="1468589"/>
                  <a:pt x="1413058" y="1483352"/>
                </a:cubicBezTo>
                <a:cubicBezTo>
                  <a:pt x="1392028" y="1503532"/>
                  <a:pt x="1363989" y="1514790"/>
                  <a:pt x="1338180" y="1527217"/>
                </a:cubicBezTo>
                <a:cubicBezTo>
                  <a:pt x="1307485" y="1541980"/>
                  <a:pt x="1290067" y="1567895"/>
                  <a:pt x="1268081" y="1592429"/>
                </a:cubicBezTo>
                <a:cubicBezTo>
                  <a:pt x="1237705" y="1626310"/>
                  <a:pt x="1195752" y="1637250"/>
                  <a:pt x="1151463" y="1640012"/>
                </a:cubicBezTo>
                <a:cubicBezTo>
                  <a:pt x="1114289" y="1642348"/>
                  <a:pt x="1076585" y="1640436"/>
                  <a:pt x="1039411" y="1640436"/>
                </a:cubicBezTo>
                <a:cubicBezTo>
                  <a:pt x="1008717" y="1640436"/>
                  <a:pt x="978022" y="1640649"/>
                  <a:pt x="947327" y="1639056"/>
                </a:cubicBezTo>
                <a:cubicBezTo>
                  <a:pt x="904525" y="1636931"/>
                  <a:pt x="854925" y="1632471"/>
                  <a:pt x="822106" y="1601457"/>
                </a:cubicBezTo>
                <a:cubicBezTo>
                  <a:pt x="803519" y="1583933"/>
                  <a:pt x="795766" y="1560566"/>
                  <a:pt x="783339" y="1538900"/>
                </a:cubicBezTo>
                <a:cubicBezTo>
                  <a:pt x="767514" y="1511285"/>
                  <a:pt x="746909" y="1486113"/>
                  <a:pt x="722693" y="1465402"/>
                </a:cubicBezTo>
                <a:cubicBezTo>
                  <a:pt x="681590" y="1430247"/>
                  <a:pt x="631884" y="1408368"/>
                  <a:pt x="577398" y="1409748"/>
                </a:cubicBezTo>
                <a:cubicBezTo>
                  <a:pt x="528860" y="1411023"/>
                  <a:pt x="479473" y="1404438"/>
                  <a:pt x="431466" y="1397640"/>
                </a:cubicBezTo>
                <a:cubicBezTo>
                  <a:pt x="380379" y="1390418"/>
                  <a:pt x="328655" y="1382027"/>
                  <a:pt x="279161" y="1367052"/>
                </a:cubicBezTo>
                <a:cubicBezTo>
                  <a:pt x="264397" y="1362591"/>
                  <a:pt x="251015" y="1354625"/>
                  <a:pt x="236252" y="1350377"/>
                </a:cubicBezTo>
                <a:cubicBezTo>
                  <a:pt x="231154" y="1348890"/>
                  <a:pt x="225950" y="1347934"/>
                  <a:pt x="220958" y="1346235"/>
                </a:cubicBezTo>
                <a:cubicBezTo>
                  <a:pt x="216709" y="1344854"/>
                  <a:pt x="208743" y="1340181"/>
                  <a:pt x="204920" y="1336888"/>
                </a:cubicBezTo>
                <a:cubicBezTo>
                  <a:pt x="196211" y="1329347"/>
                  <a:pt x="190475" y="1321382"/>
                  <a:pt x="184421" y="1311717"/>
                </a:cubicBezTo>
                <a:cubicBezTo>
                  <a:pt x="159462" y="1271251"/>
                  <a:pt x="145549" y="1223562"/>
                  <a:pt x="132697" y="1178317"/>
                </a:cubicBezTo>
                <a:cubicBezTo>
                  <a:pt x="104445" y="1079435"/>
                  <a:pt x="84796" y="978111"/>
                  <a:pt x="66528" y="876999"/>
                </a:cubicBezTo>
                <a:cubicBezTo>
                  <a:pt x="53040" y="802334"/>
                  <a:pt x="40932" y="727562"/>
                  <a:pt x="29355" y="652578"/>
                </a:cubicBezTo>
                <a:cubicBezTo>
                  <a:pt x="28080" y="644187"/>
                  <a:pt x="15229" y="647692"/>
                  <a:pt x="16504" y="656082"/>
                </a:cubicBezTo>
                <a:cubicBezTo>
                  <a:pt x="37639" y="793943"/>
                  <a:pt x="60474" y="931910"/>
                  <a:pt x="91169" y="1068071"/>
                </a:cubicBezTo>
                <a:cubicBezTo>
                  <a:pt x="106676" y="1137001"/>
                  <a:pt x="123351" y="1207100"/>
                  <a:pt x="150328" y="1272631"/>
                </a:cubicBezTo>
                <a:cubicBezTo>
                  <a:pt x="161268" y="1299184"/>
                  <a:pt x="174331" y="1329135"/>
                  <a:pt x="197167" y="1347828"/>
                </a:cubicBezTo>
                <a:cubicBezTo>
                  <a:pt x="208106" y="1356749"/>
                  <a:pt x="220214" y="1359830"/>
                  <a:pt x="233490" y="1363547"/>
                </a:cubicBezTo>
                <a:cubicBezTo>
                  <a:pt x="237526" y="1364715"/>
                  <a:pt x="236677" y="1364503"/>
                  <a:pt x="238907" y="1365565"/>
                </a:cubicBezTo>
                <a:cubicBezTo>
                  <a:pt x="253883" y="1372787"/>
                  <a:pt x="269071" y="1378310"/>
                  <a:pt x="285108" y="1382771"/>
                </a:cubicBezTo>
                <a:cubicBezTo>
                  <a:pt x="337257" y="1397322"/>
                  <a:pt x="391212" y="1405819"/>
                  <a:pt x="444742" y="1412935"/>
                </a:cubicBezTo>
                <a:cubicBezTo>
                  <a:pt x="491793" y="1419201"/>
                  <a:pt x="538844" y="1423449"/>
                  <a:pt x="586320" y="1422918"/>
                </a:cubicBezTo>
                <a:cubicBezTo>
                  <a:pt x="647922" y="1422175"/>
                  <a:pt x="705806" y="1460835"/>
                  <a:pt x="744254" y="1506293"/>
                </a:cubicBezTo>
                <a:cubicBezTo>
                  <a:pt x="755937" y="1520100"/>
                  <a:pt x="766133" y="1535182"/>
                  <a:pt x="774736" y="1551114"/>
                </a:cubicBezTo>
                <a:cubicBezTo>
                  <a:pt x="781321" y="1563222"/>
                  <a:pt x="786207" y="1576179"/>
                  <a:pt x="793642" y="1587862"/>
                </a:cubicBezTo>
                <a:cubicBezTo>
                  <a:pt x="804050" y="1604219"/>
                  <a:pt x="818176" y="1618026"/>
                  <a:pt x="834957" y="1627691"/>
                </a:cubicBezTo>
                <a:cubicBezTo>
                  <a:pt x="876273" y="1651376"/>
                  <a:pt x="928103" y="1652544"/>
                  <a:pt x="974411" y="1653500"/>
                </a:cubicBezTo>
                <a:cubicBezTo>
                  <a:pt x="1008079" y="1654244"/>
                  <a:pt x="1041748" y="1653819"/>
                  <a:pt x="1075417" y="1653925"/>
                </a:cubicBezTo>
                <a:cubicBezTo>
                  <a:pt x="1111209" y="1654031"/>
                  <a:pt x="1147002" y="1655731"/>
                  <a:pt x="1182476" y="1650208"/>
                </a:cubicBezTo>
                <a:cubicBezTo>
                  <a:pt x="1222836" y="1643941"/>
                  <a:pt x="1256398" y="1627266"/>
                  <a:pt x="1282738" y="1595934"/>
                </a:cubicBezTo>
                <a:cubicBezTo>
                  <a:pt x="1292722" y="1584145"/>
                  <a:pt x="1301856" y="1571612"/>
                  <a:pt x="1313008" y="1560885"/>
                </a:cubicBezTo>
                <a:cubicBezTo>
                  <a:pt x="1330214" y="1544423"/>
                  <a:pt x="1351456" y="1536563"/>
                  <a:pt x="1372379" y="1525942"/>
                </a:cubicBezTo>
                <a:cubicBezTo>
                  <a:pt x="1393303" y="1515321"/>
                  <a:pt x="1416881" y="1502045"/>
                  <a:pt x="1432069" y="1482290"/>
                </a:cubicBezTo>
                <a:cubicBezTo>
                  <a:pt x="1444496" y="1466146"/>
                  <a:pt x="1449700" y="1446603"/>
                  <a:pt x="1452249" y="1426636"/>
                </a:cubicBezTo>
                <a:cubicBezTo>
                  <a:pt x="1452674" y="1423025"/>
                  <a:pt x="1451931" y="1411660"/>
                  <a:pt x="1456286" y="1409536"/>
                </a:cubicBezTo>
                <a:cubicBezTo>
                  <a:pt x="1460640" y="1407412"/>
                  <a:pt x="1469030" y="1413360"/>
                  <a:pt x="1472429" y="1415378"/>
                </a:cubicBezTo>
                <a:cubicBezTo>
                  <a:pt x="1491335" y="1426529"/>
                  <a:pt x="1508010" y="1441717"/>
                  <a:pt x="1524791" y="1455737"/>
                </a:cubicBezTo>
                <a:cubicBezTo>
                  <a:pt x="1545289" y="1472943"/>
                  <a:pt x="1565788" y="1490255"/>
                  <a:pt x="1587667" y="1505762"/>
                </a:cubicBezTo>
                <a:cubicBezTo>
                  <a:pt x="1606254" y="1518932"/>
                  <a:pt x="1627283" y="1532846"/>
                  <a:pt x="1650012" y="1537306"/>
                </a:cubicBezTo>
                <a:cubicBezTo>
                  <a:pt x="1698232" y="1546759"/>
                  <a:pt x="1743052" y="1510967"/>
                  <a:pt x="1774065" y="1478360"/>
                </a:cubicBezTo>
                <a:cubicBezTo>
                  <a:pt x="1785749" y="1466146"/>
                  <a:pt x="1796263" y="1453082"/>
                  <a:pt x="1806353" y="1439593"/>
                </a:cubicBezTo>
                <a:cubicBezTo>
                  <a:pt x="1824197" y="1415590"/>
                  <a:pt x="1845863" y="1393923"/>
                  <a:pt x="1865300" y="1371194"/>
                </a:cubicBezTo>
                <a:cubicBezTo>
                  <a:pt x="1908315" y="1320851"/>
                  <a:pt x="1950586" y="1269763"/>
                  <a:pt x="1989247" y="1216021"/>
                </a:cubicBezTo>
                <a:cubicBezTo>
                  <a:pt x="2014737" y="1180654"/>
                  <a:pt x="2039378" y="1143799"/>
                  <a:pt x="2057009" y="1103864"/>
                </a:cubicBezTo>
                <a:cubicBezTo>
                  <a:pt x="2077295" y="1057875"/>
                  <a:pt x="2085579" y="1006894"/>
                  <a:pt x="2052760" y="964729"/>
                </a:cubicBezTo>
                <a:cubicBezTo>
                  <a:pt x="2017923" y="920014"/>
                  <a:pt x="1960676" y="893462"/>
                  <a:pt x="1912669" y="865847"/>
                </a:cubicBezTo>
                <a:cubicBezTo>
                  <a:pt x="1834924" y="821133"/>
                  <a:pt x="1759621" y="773126"/>
                  <a:pt x="1692178" y="713648"/>
                </a:cubicBezTo>
                <a:cubicBezTo>
                  <a:pt x="1595527" y="628362"/>
                  <a:pt x="1517250" y="524701"/>
                  <a:pt x="1455436" y="411800"/>
                </a:cubicBezTo>
                <a:cubicBezTo>
                  <a:pt x="1414545" y="337240"/>
                  <a:pt x="1388417" y="256415"/>
                  <a:pt x="1359528" y="176757"/>
                </a:cubicBezTo>
                <a:cubicBezTo>
                  <a:pt x="1347208" y="142876"/>
                  <a:pt x="1336374" y="103472"/>
                  <a:pt x="1313645" y="74796"/>
                </a:cubicBezTo>
                <a:cubicBezTo>
                  <a:pt x="1290917" y="46119"/>
                  <a:pt x="1256611" y="38259"/>
                  <a:pt x="1223048" y="31143"/>
                </a:cubicBezTo>
                <a:cubicBezTo>
                  <a:pt x="1143497" y="14468"/>
                  <a:pt x="1063096" y="767"/>
                  <a:pt x="981633" y="24"/>
                </a:cubicBezTo>
                <a:cubicBezTo>
                  <a:pt x="893267" y="-720"/>
                  <a:pt x="805962" y="16274"/>
                  <a:pt x="717702" y="17017"/>
                </a:cubicBezTo>
                <a:cubicBezTo>
                  <a:pt x="674049" y="17336"/>
                  <a:pt x="631778" y="10432"/>
                  <a:pt x="588550" y="5759"/>
                </a:cubicBezTo>
                <a:cubicBezTo>
                  <a:pt x="549359" y="1511"/>
                  <a:pt x="510804" y="3210"/>
                  <a:pt x="474056" y="18292"/>
                </a:cubicBezTo>
                <a:cubicBezTo>
                  <a:pt x="408631" y="45163"/>
                  <a:pt x="361155" y="101242"/>
                  <a:pt x="320370" y="156896"/>
                </a:cubicBezTo>
                <a:cubicBezTo>
                  <a:pt x="275018" y="218816"/>
                  <a:pt x="232641" y="280737"/>
                  <a:pt x="167640" y="323964"/>
                </a:cubicBezTo>
                <a:cubicBezTo>
                  <a:pt x="115704" y="358482"/>
                  <a:pt x="54420" y="387584"/>
                  <a:pt x="21602" y="443238"/>
                </a:cubicBezTo>
                <a:cubicBezTo>
                  <a:pt x="-16953" y="508769"/>
                  <a:pt x="5670" y="586515"/>
                  <a:pt x="16610" y="656295"/>
                </a:cubicBezTo>
                <a:cubicBezTo>
                  <a:pt x="17884" y="664686"/>
                  <a:pt x="30736" y="661181"/>
                  <a:pt x="29461" y="652790"/>
                </a:cubicBezTo>
                <a:lnTo>
                  <a:pt x="29143" y="652578"/>
                </a:lnTo>
                <a:close/>
              </a:path>
            </a:pathLst>
          </a:custGeom>
          <a:solidFill>
            <a:srgbClr val="7A1502"/>
          </a:solidFill>
          <a:ln w="3175" cap="flat">
            <a:solidFill>
              <a:srgbClr val="7A1502"/>
            </a:solidFill>
            <a:prstDash val="solid"/>
            <a:miter lim="800000"/>
            <a:headEnd/>
            <a:tailEnd/>
          </a:ln>
        </p:spPr>
        <p:txBody>
          <a:bodyPr anchor="ctr"/>
          <a:lstStyle/>
          <a:p>
            <a:endParaRPr lang="en-US"/>
          </a:p>
        </p:txBody>
      </p:sp>
      <p:sp>
        <p:nvSpPr>
          <p:cNvPr id="66591" name="Freeform: Shape 185">
            <a:extLst>
              <a:ext uri="{FF2B5EF4-FFF2-40B4-BE49-F238E27FC236}">
                <a16:creationId xmlns:a16="http://schemas.microsoft.com/office/drawing/2014/main" id="{388F723A-1977-EA62-1383-78F4FF55E19C}"/>
              </a:ext>
            </a:extLst>
          </p:cNvPr>
          <p:cNvSpPr>
            <a:spLocks/>
          </p:cNvSpPr>
          <p:nvPr/>
        </p:nvSpPr>
        <p:spPr bwMode="auto">
          <a:xfrm>
            <a:off x="1654726" y="726196"/>
            <a:ext cx="1537346" cy="5322081"/>
          </a:xfrm>
          <a:custGeom>
            <a:avLst/>
            <a:gdLst/>
            <a:ahLst/>
            <a:cxnLst/>
            <a:rect l="0" t="0" r="r" b="b"/>
            <a:pathLst>
              <a:path w="1537001" h="5321750">
                <a:moveTo>
                  <a:pt x="5431" y="33908"/>
                </a:moveTo>
                <a:cubicBezTo>
                  <a:pt x="80415" y="109317"/>
                  <a:pt x="164002" y="182070"/>
                  <a:pt x="225073" y="269694"/>
                </a:cubicBezTo>
                <a:cubicBezTo>
                  <a:pt x="251413" y="307504"/>
                  <a:pt x="276054" y="345846"/>
                  <a:pt x="308129" y="379196"/>
                </a:cubicBezTo>
                <a:cubicBezTo>
                  <a:pt x="340204" y="412546"/>
                  <a:pt x="378759" y="432407"/>
                  <a:pt x="418162" y="456836"/>
                </a:cubicBezTo>
                <a:cubicBezTo>
                  <a:pt x="462452" y="484238"/>
                  <a:pt x="478808" y="525766"/>
                  <a:pt x="490916" y="574410"/>
                </a:cubicBezTo>
                <a:cubicBezTo>
                  <a:pt x="503874" y="626134"/>
                  <a:pt x="515557" y="678177"/>
                  <a:pt x="526603" y="730326"/>
                </a:cubicBezTo>
                <a:cubicBezTo>
                  <a:pt x="537649" y="782475"/>
                  <a:pt x="548270" y="839191"/>
                  <a:pt x="556554" y="894102"/>
                </a:cubicBezTo>
                <a:cubicBezTo>
                  <a:pt x="564838" y="949012"/>
                  <a:pt x="578858" y="1001586"/>
                  <a:pt x="593621" y="1054798"/>
                </a:cubicBezTo>
                <a:cubicBezTo>
                  <a:pt x="608384" y="1108009"/>
                  <a:pt x="619643" y="1157821"/>
                  <a:pt x="639822" y="1206890"/>
                </a:cubicBezTo>
                <a:cubicBezTo>
                  <a:pt x="657560" y="1250118"/>
                  <a:pt x="681988" y="1289734"/>
                  <a:pt x="708540" y="1328076"/>
                </a:cubicBezTo>
                <a:cubicBezTo>
                  <a:pt x="766425" y="1411344"/>
                  <a:pt x="825796" y="1488453"/>
                  <a:pt x="852667" y="1588184"/>
                </a:cubicBezTo>
                <a:cubicBezTo>
                  <a:pt x="866156" y="1638315"/>
                  <a:pt x="873272" y="1690039"/>
                  <a:pt x="876140" y="1741870"/>
                </a:cubicBezTo>
                <a:cubicBezTo>
                  <a:pt x="879220" y="1797949"/>
                  <a:pt x="888672" y="1853921"/>
                  <a:pt x="893452" y="1910000"/>
                </a:cubicBezTo>
                <a:cubicBezTo>
                  <a:pt x="898231" y="1966079"/>
                  <a:pt x="901524" y="2023857"/>
                  <a:pt x="903648" y="2080892"/>
                </a:cubicBezTo>
                <a:cubicBezTo>
                  <a:pt x="905560" y="2132616"/>
                  <a:pt x="903329" y="2184978"/>
                  <a:pt x="915862" y="2235534"/>
                </a:cubicBezTo>
                <a:cubicBezTo>
                  <a:pt x="929138" y="2289170"/>
                  <a:pt x="941565" y="2339619"/>
                  <a:pt x="939866" y="2395380"/>
                </a:cubicBezTo>
                <a:cubicBezTo>
                  <a:pt x="938379" y="2446042"/>
                  <a:pt x="955478" y="2500634"/>
                  <a:pt x="964506" y="2550552"/>
                </a:cubicBezTo>
                <a:cubicBezTo>
                  <a:pt x="972472" y="2594417"/>
                  <a:pt x="977039" y="2638282"/>
                  <a:pt x="1007415" y="2673119"/>
                </a:cubicBezTo>
                <a:cubicBezTo>
                  <a:pt x="1037791" y="2707956"/>
                  <a:pt x="1081656" y="2733446"/>
                  <a:pt x="1116811" y="2764353"/>
                </a:cubicBezTo>
                <a:cubicBezTo>
                  <a:pt x="1134973" y="2780391"/>
                  <a:pt x="1155790" y="2796853"/>
                  <a:pt x="1170660" y="2816183"/>
                </a:cubicBezTo>
                <a:cubicBezTo>
                  <a:pt x="1188928" y="2839974"/>
                  <a:pt x="1173421" y="2867164"/>
                  <a:pt x="1173634" y="2894354"/>
                </a:cubicBezTo>
                <a:cubicBezTo>
                  <a:pt x="1173846" y="2917402"/>
                  <a:pt x="1181068" y="2939599"/>
                  <a:pt x="1187972" y="2961266"/>
                </a:cubicBezTo>
                <a:cubicBezTo>
                  <a:pt x="1197000" y="2989518"/>
                  <a:pt x="1203479" y="3017770"/>
                  <a:pt x="1206665" y="3047296"/>
                </a:cubicBezTo>
                <a:cubicBezTo>
                  <a:pt x="1212400" y="3099233"/>
                  <a:pt x="1212400" y="3151701"/>
                  <a:pt x="1222065" y="3203213"/>
                </a:cubicBezTo>
                <a:cubicBezTo>
                  <a:pt x="1232368" y="3258654"/>
                  <a:pt x="1244582" y="3313883"/>
                  <a:pt x="1255840" y="3369219"/>
                </a:cubicBezTo>
                <a:cubicBezTo>
                  <a:pt x="1260938" y="3394390"/>
                  <a:pt x="1266142" y="3419562"/>
                  <a:pt x="1271241" y="3444734"/>
                </a:cubicBezTo>
                <a:cubicBezTo>
                  <a:pt x="1275170" y="3463958"/>
                  <a:pt x="1278038" y="3485625"/>
                  <a:pt x="1291314" y="3501131"/>
                </a:cubicBezTo>
                <a:cubicBezTo>
                  <a:pt x="1303210" y="3514938"/>
                  <a:pt x="1319566" y="3519824"/>
                  <a:pt x="1336985" y="3522480"/>
                </a:cubicBezTo>
                <a:cubicBezTo>
                  <a:pt x="1361625" y="3526091"/>
                  <a:pt x="1382230" y="3528109"/>
                  <a:pt x="1401879" y="3545421"/>
                </a:cubicBezTo>
                <a:cubicBezTo>
                  <a:pt x="1420253" y="3561671"/>
                  <a:pt x="1429069" y="3581745"/>
                  <a:pt x="1436503" y="3604686"/>
                </a:cubicBezTo>
                <a:cubicBezTo>
                  <a:pt x="1444788" y="3630070"/>
                  <a:pt x="1456046" y="3652480"/>
                  <a:pt x="1468897" y="3675847"/>
                </a:cubicBezTo>
                <a:cubicBezTo>
                  <a:pt x="1494282" y="3722579"/>
                  <a:pt x="1504478" y="3769418"/>
                  <a:pt x="1488759" y="3821354"/>
                </a:cubicBezTo>
                <a:cubicBezTo>
                  <a:pt x="1473040" y="3873291"/>
                  <a:pt x="1435972" y="3912376"/>
                  <a:pt x="1413774" y="3959852"/>
                </a:cubicBezTo>
                <a:cubicBezTo>
                  <a:pt x="1393488" y="4003186"/>
                  <a:pt x="1371397" y="4044714"/>
                  <a:pt x="1341870" y="4082631"/>
                </a:cubicBezTo>
                <a:cubicBezTo>
                  <a:pt x="1327213" y="4101430"/>
                  <a:pt x="1311282" y="4119167"/>
                  <a:pt x="1294182" y="4135736"/>
                </a:cubicBezTo>
                <a:cubicBezTo>
                  <a:pt x="1278250" y="4151349"/>
                  <a:pt x="1254884" y="4164837"/>
                  <a:pt x="1241820" y="4182468"/>
                </a:cubicBezTo>
                <a:cubicBezTo>
                  <a:pt x="1237041" y="4188947"/>
                  <a:pt x="1233961" y="4197444"/>
                  <a:pt x="1230668" y="4204772"/>
                </a:cubicBezTo>
                <a:cubicBezTo>
                  <a:pt x="1203373" y="4265631"/>
                  <a:pt x="1188928" y="4331799"/>
                  <a:pt x="1179794" y="4397650"/>
                </a:cubicBezTo>
                <a:cubicBezTo>
                  <a:pt x="1172572" y="4449480"/>
                  <a:pt x="1168642" y="4501523"/>
                  <a:pt x="1160251" y="4553247"/>
                </a:cubicBezTo>
                <a:cubicBezTo>
                  <a:pt x="1151861" y="4604971"/>
                  <a:pt x="1141558" y="4657970"/>
                  <a:pt x="1132955" y="4710438"/>
                </a:cubicBezTo>
                <a:cubicBezTo>
                  <a:pt x="1115749" y="4814311"/>
                  <a:pt x="1108208" y="4916697"/>
                  <a:pt x="1119785" y="5021633"/>
                </a:cubicBezTo>
                <a:cubicBezTo>
                  <a:pt x="1128919" y="5105220"/>
                  <a:pt x="1143682" y="5188276"/>
                  <a:pt x="1164181" y="5269846"/>
                </a:cubicBezTo>
                <a:cubicBezTo>
                  <a:pt x="1167367" y="5282485"/>
                  <a:pt x="1170660" y="5295230"/>
                  <a:pt x="1174377" y="5307763"/>
                </a:cubicBezTo>
                <a:cubicBezTo>
                  <a:pt x="1181599" y="5332297"/>
                  <a:pt x="1220047" y="5321888"/>
                  <a:pt x="1212825" y="5297142"/>
                </a:cubicBezTo>
                <a:cubicBezTo>
                  <a:pt x="1169385" y="5149828"/>
                  <a:pt x="1143258" y="4988071"/>
                  <a:pt x="1156428" y="4834810"/>
                </a:cubicBezTo>
                <a:cubicBezTo>
                  <a:pt x="1165562" y="4728918"/>
                  <a:pt x="1190734" y="4625364"/>
                  <a:pt x="1205390" y="4520216"/>
                </a:cubicBezTo>
                <a:cubicBezTo>
                  <a:pt x="1217605" y="4432380"/>
                  <a:pt x="1223021" y="4344651"/>
                  <a:pt x="1251804" y="4260002"/>
                </a:cubicBezTo>
                <a:cubicBezTo>
                  <a:pt x="1257327" y="4243645"/>
                  <a:pt x="1262850" y="4224209"/>
                  <a:pt x="1272515" y="4209658"/>
                </a:cubicBezTo>
                <a:cubicBezTo>
                  <a:pt x="1285154" y="4190646"/>
                  <a:pt x="1308839" y="4177582"/>
                  <a:pt x="1325620" y="4160907"/>
                </a:cubicBezTo>
                <a:cubicBezTo>
                  <a:pt x="1359714" y="4127026"/>
                  <a:pt x="1389559" y="4088578"/>
                  <a:pt x="1414093" y="4047369"/>
                </a:cubicBezTo>
                <a:cubicBezTo>
                  <a:pt x="1438627" y="4006159"/>
                  <a:pt x="1455409" y="3959852"/>
                  <a:pt x="1482280" y="3919174"/>
                </a:cubicBezTo>
                <a:cubicBezTo>
                  <a:pt x="1509151" y="3878495"/>
                  <a:pt x="1531030" y="3836967"/>
                  <a:pt x="1536128" y="3786730"/>
                </a:cubicBezTo>
                <a:cubicBezTo>
                  <a:pt x="1540908" y="3740104"/>
                  <a:pt x="1525507" y="3696345"/>
                  <a:pt x="1503522" y="3655879"/>
                </a:cubicBezTo>
                <a:cubicBezTo>
                  <a:pt x="1490989" y="3632832"/>
                  <a:pt x="1480899" y="3610846"/>
                  <a:pt x="1472615" y="3585993"/>
                </a:cubicBezTo>
                <a:cubicBezTo>
                  <a:pt x="1465499" y="3564857"/>
                  <a:pt x="1456364" y="3545952"/>
                  <a:pt x="1441707" y="3528958"/>
                </a:cubicBezTo>
                <a:cubicBezTo>
                  <a:pt x="1429175" y="3514514"/>
                  <a:pt x="1413668" y="3502406"/>
                  <a:pt x="1396143" y="3494546"/>
                </a:cubicBezTo>
                <a:cubicBezTo>
                  <a:pt x="1375751" y="3485412"/>
                  <a:pt x="1353872" y="3488811"/>
                  <a:pt x="1333480" y="3481589"/>
                </a:cubicBezTo>
                <a:cubicBezTo>
                  <a:pt x="1312025" y="3473942"/>
                  <a:pt x="1312025" y="3443778"/>
                  <a:pt x="1307989" y="3424235"/>
                </a:cubicBezTo>
                <a:cubicBezTo>
                  <a:pt x="1302148" y="3395665"/>
                  <a:pt x="1296306" y="3367201"/>
                  <a:pt x="1290571" y="3338630"/>
                </a:cubicBezTo>
                <a:cubicBezTo>
                  <a:pt x="1279206" y="3283082"/>
                  <a:pt x="1265080" y="3227428"/>
                  <a:pt x="1257433" y="3171243"/>
                </a:cubicBezTo>
                <a:cubicBezTo>
                  <a:pt x="1250211" y="3118775"/>
                  <a:pt x="1250955" y="3065458"/>
                  <a:pt x="1242352" y="3013096"/>
                </a:cubicBezTo>
                <a:cubicBezTo>
                  <a:pt x="1237997" y="2986863"/>
                  <a:pt x="1229925" y="2962222"/>
                  <a:pt x="1222278" y="2936838"/>
                </a:cubicBezTo>
                <a:cubicBezTo>
                  <a:pt x="1213144" y="2906781"/>
                  <a:pt x="1215693" y="2883839"/>
                  <a:pt x="1219623" y="2853463"/>
                </a:cubicBezTo>
                <a:cubicBezTo>
                  <a:pt x="1225889" y="2804925"/>
                  <a:pt x="1188609" y="2775505"/>
                  <a:pt x="1155897" y="2745766"/>
                </a:cubicBezTo>
                <a:cubicBezTo>
                  <a:pt x="1121166" y="2714328"/>
                  <a:pt x="1080700" y="2689156"/>
                  <a:pt x="1047138" y="2656762"/>
                </a:cubicBezTo>
                <a:cubicBezTo>
                  <a:pt x="1008371" y="2619483"/>
                  <a:pt x="1007203" y="2561492"/>
                  <a:pt x="998069" y="2511361"/>
                </a:cubicBezTo>
                <a:cubicBezTo>
                  <a:pt x="993714" y="2487357"/>
                  <a:pt x="989359" y="2463354"/>
                  <a:pt x="984899" y="2439350"/>
                </a:cubicBezTo>
                <a:cubicBezTo>
                  <a:pt x="979588" y="2410037"/>
                  <a:pt x="981288" y="2381466"/>
                  <a:pt x="979269" y="2351940"/>
                </a:cubicBezTo>
                <a:cubicBezTo>
                  <a:pt x="975765" y="2300322"/>
                  <a:pt x="958240" y="2253058"/>
                  <a:pt x="949743" y="2202609"/>
                </a:cubicBezTo>
                <a:cubicBezTo>
                  <a:pt x="940184" y="2146317"/>
                  <a:pt x="944433" y="2086309"/>
                  <a:pt x="941565" y="2029380"/>
                </a:cubicBezTo>
                <a:cubicBezTo>
                  <a:pt x="935936" y="1917753"/>
                  <a:pt x="924359" y="1806127"/>
                  <a:pt x="912464" y="1695031"/>
                </a:cubicBezTo>
                <a:cubicBezTo>
                  <a:pt x="901949" y="1596999"/>
                  <a:pt x="874653" y="1503322"/>
                  <a:pt x="821229" y="1419841"/>
                </a:cubicBezTo>
                <a:cubicBezTo>
                  <a:pt x="767805" y="1336360"/>
                  <a:pt x="699088" y="1260633"/>
                  <a:pt x="666269" y="1164194"/>
                </a:cubicBezTo>
                <a:cubicBezTo>
                  <a:pt x="631432" y="1061807"/>
                  <a:pt x="607322" y="955173"/>
                  <a:pt x="589692" y="848750"/>
                </a:cubicBezTo>
                <a:cubicBezTo>
                  <a:pt x="572061" y="742328"/>
                  <a:pt x="553261" y="634312"/>
                  <a:pt x="520974" y="532563"/>
                </a:cubicBezTo>
                <a:cubicBezTo>
                  <a:pt x="508016" y="491779"/>
                  <a:pt x="487624" y="456942"/>
                  <a:pt x="452256" y="431664"/>
                </a:cubicBezTo>
                <a:cubicBezTo>
                  <a:pt x="412958" y="403518"/>
                  <a:pt x="370687" y="386843"/>
                  <a:pt x="336593" y="351157"/>
                </a:cubicBezTo>
                <a:cubicBezTo>
                  <a:pt x="302500" y="315470"/>
                  <a:pt x="278178" y="273942"/>
                  <a:pt x="248970" y="234751"/>
                </a:cubicBezTo>
                <a:cubicBezTo>
                  <a:pt x="219762" y="195559"/>
                  <a:pt x="183545" y="156580"/>
                  <a:pt x="147752" y="120256"/>
                </a:cubicBezTo>
                <a:cubicBezTo>
                  <a:pt x="109941" y="81915"/>
                  <a:pt x="71918" y="43998"/>
                  <a:pt x="34001" y="5868"/>
                </a:cubicBezTo>
                <a:cubicBezTo>
                  <a:pt x="15945" y="-12294"/>
                  <a:pt x="-12306" y="15852"/>
                  <a:pt x="5855" y="34014"/>
                </a:cubicBezTo>
                <a:lnTo>
                  <a:pt x="5431" y="33908"/>
                </a:lnTo>
                <a:close/>
              </a:path>
            </a:pathLst>
          </a:custGeom>
          <a:solidFill>
            <a:srgbClr val="B69E60"/>
          </a:solidFill>
          <a:ln>
            <a:noFill/>
          </a:ln>
          <a:extLst>
            <a:ext uri="{91240B29-F687-4F45-9708-019B960494DF}">
              <a14:hiddenLine xmlns:a14="http://schemas.microsoft.com/office/drawing/2010/main" w="10606" cap="flat">
                <a:solidFill>
                  <a:srgbClr val="000000"/>
                </a:solidFill>
                <a:prstDash val="solid"/>
                <a:miter lim="800000"/>
                <a:headEnd/>
                <a:tailEnd/>
              </a14:hiddenLine>
            </a:ext>
          </a:extLst>
        </p:spPr>
        <p:txBody>
          <a:bodyPr anchor="ctr"/>
          <a:lstStyle/>
          <a:p>
            <a:endParaRPr lang="en-US"/>
          </a:p>
        </p:txBody>
      </p:sp>
      <p:sp>
        <p:nvSpPr>
          <p:cNvPr id="66592" name="Freeform: Shape 186">
            <a:extLst>
              <a:ext uri="{FF2B5EF4-FFF2-40B4-BE49-F238E27FC236}">
                <a16:creationId xmlns:a16="http://schemas.microsoft.com/office/drawing/2014/main" id="{CD48F850-58CE-DFB3-2C02-2D88E60C69FB}"/>
              </a:ext>
            </a:extLst>
          </p:cNvPr>
          <p:cNvSpPr>
            <a:spLocks/>
          </p:cNvSpPr>
          <p:nvPr/>
        </p:nvSpPr>
        <p:spPr bwMode="auto">
          <a:xfrm>
            <a:off x="2480071" y="1316043"/>
            <a:ext cx="309884" cy="347647"/>
          </a:xfrm>
          <a:custGeom>
            <a:avLst/>
            <a:gdLst>
              <a:gd name="T0" fmla="*/ 110140 w 309814"/>
              <a:gd name="T1" fmla="*/ 83587 h 347625"/>
              <a:gd name="T2" fmla="*/ 110140 w 309814"/>
              <a:gd name="T3" fmla="*/ 71267 h 347625"/>
              <a:gd name="T4" fmla="*/ 143171 w 309814"/>
              <a:gd name="T5" fmla="*/ 9878 h 347625"/>
              <a:gd name="T6" fmla="*/ 154642 w 309814"/>
              <a:gd name="T7" fmla="*/ 22304 h 347625"/>
              <a:gd name="T8" fmla="*/ 157722 w 309814"/>
              <a:gd name="T9" fmla="*/ 9878 h 347625"/>
              <a:gd name="T10" fmla="*/ 195639 w 309814"/>
              <a:gd name="T11" fmla="*/ 0 h 347625"/>
              <a:gd name="T12" fmla="*/ 234087 w 309814"/>
              <a:gd name="T13" fmla="*/ 11152 h 347625"/>
              <a:gd name="T14" fmla="*/ 240884 w 309814"/>
              <a:gd name="T15" fmla="*/ 11789 h 347625"/>
              <a:gd name="T16" fmla="*/ 245876 w 309814"/>
              <a:gd name="T17" fmla="*/ 17631 h 347625"/>
              <a:gd name="T18" fmla="*/ 245876 w 309814"/>
              <a:gd name="T19" fmla="*/ 51406 h 347625"/>
              <a:gd name="T20" fmla="*/ 266056 w 309814"/>
              <a:gd name="T21" fmla="*/ 65000 h 347625"/>
              <a:gd name="T22" fmla="*/ 259258 w 309814"/>
              <a:gd name="T23" fmla="*/ 78595 h 347625"/>
              <a:gd name="T24" fmla="*/ 255541 w 309814"/>
              <a:gd name="T25" fmla="*/ 86667 h 347625"/>
              <a:gd name="T26" fmla="*/ 271366 w 309814"/>
              <a:gd name="T27" fmla="*/ 133825 h 347625"/>
              <a:gd name="T28" fmla="*/ 300468 w 309814"/>
              <a:gd name="T29" fmla="*/ 125115 h 347625"/>
              <a:gd name="T30" fmla="*/ 309814 w 309814"/>
              <a:gd name="T31" fmla="*/ 128195 h 347625"/>
              <a:gd name="T32" fmla="*/ 270410 w 309814"/>
              <a:gd name="T33" fmla="*/ 226121 h 347625"/>
              <a:gd name="T34" fmla="*/ 257665 w 309814"/>
              <a:gd name="T35" fmla="*/ 223678 h 347625"/>
              <a:gd name="T36" fmla="*/ 195745 w 309814"/>
              <a:gd name="T37" fmla="*/ 260852 h 347625"/>
              <a:gd name="T38" fmla="*/ 197019 w 309814"/>
              <a:gd name="T39" fmla="*/ 274447 h 347625"/>
              <a:gd name="T40" fmla="*/ 185761 w 309814"/>
              <a:gd name="T41" fmla="*/ 285599 h 347625"/>
              <a:gd name="T42" fmla="*/ 164413 w 309814"/>
              <a:gd name="T43" fmla="*/ 285599 h 347625"/>
              <a:gd name="T44" fmla="*/ 153048 w 309814"/>
              <a:gd name="T45" fmla="*/ 312895 h 347625"/>
              <a:gd name="T46" fmla="*/ 110352 w 309814"/>
              <a:gd name="T47" fmla="*/ 316293 h 347625"/>
              <a:gd name="T48" fmla="*/ 79976 w 309814"/>
              <a:gd name="T49" fmla="*/ 334561 h 347625"/>
              <a:gd name="T50" fmla="*/ 22304 w 309814"/>
              <a:gd name="T51" fmla="*/ 347625 h 347625"/>
              <a:gd name="T52" fmla="*/ 0 w 309814"/>
              <a:gd name="T53" fmla="*/ 343908 h 347625"/>
              <a:gd name="T54" fmla="*/ 2443 w 309814"/>
              <a:gd name="T55" fmla="*/ 322560 h 347625"/>
              <a:gd name="T56" fmla="*/ 18587 w 309814"/>
              <a:gd name="T57" fmla="*/ 318205 h 347625"/>
              <a:gd name="T58" fmla="*/ 16144 w 309814"/>
              <a:gd name="T59" fmla="*/ 286873 h 347625"/>
              <a:gd name="T60" fmla="*/ 3080 w 309814"/>
              <a:gd name="T61" fmla="*/ 271366 h 347625"/>
              <a:gd name="T62" fmla="*/ 45883 w 309814"/>
              <a:gd name="T63" fmla="*/ 273278 h 347625"/>
              <a:gd name="T64" fmla="*/ 55229 w 309814"/>
              <a:gd name="T65" fmla="*/ 254054 h 347625"/>
              <a:gd name="T66" fmla="*/ 96120 w 309814"/>
              <a:gd name="T67" fmla="*/ 217518 h 347625"/>
              <a:gd name="T68" fmla="*/ 60752 w 309814"/>
              <a:gd name="T69" fmla="*/ 212526 h 347625"/>
              <a:gd name="T70" fmla="*/ 45883 w 309814"/>
              <a:gd name="T71" fmla="*/ 171529 h 347625"/>
              <a:gd name="T72" fmla="*/ 80613 w 309814"/>
              <a:gd name="T73" fmla="*/ 175353 h 347625"/>
              <a:gd name="T74" fmla="*/ 95483 w 309814"/>
              <a:gd name="T75" fmla="*/ 170042 h 347625"/>
              <a:gd name="T76" fmla="*/ 72541 w 309814"/>
              <a:gd name="T77" fmla="*/ 151986 h 347625"/>
              <a:gd name="T78" fmla="*/ 92403 w 309814"/>
              <a:gd name="T79" fmla="*/ 116512 h 347625"/>
              <a:gd name="T80" fmla="*/ 59584 w 309814"/>
              <a:gd name="T81" fmla="*/ 94208 h 347625"/>
              <a:gd name="T82" fmla="*/ 60858 w 309814"/>
              <a:gd name="T83" fmla="*/ 79339 h 347625"/>
              <a:gd name="T84" fmla="*/ 96757 w 309814"/>
              <a:gd name="T85" fmla="*/ 76896 h 347625"/>
              <a:gd name="T86" fmla="*/ 110352 w 309814"/>
              <a:gd name="T87" fmla="*/ 83693 h 3476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09814" h="347625">
                <a:moveTo>
                  <a:pt x="110140" y="83587"/>
                </a:moveTo>
                <a:lnTo>
                  <a:pt x="110140" y="71267"/>
                </a:lnTo>
                <a:lnTo>
                  <a:pt x="143171" y="9878"/>
                </a:lnTo>
                <a:lnTo>
                  <a:pt x="154642" y="22304"/>
                </a:lnTo>
                <a:lnTo>
                  <a:pt x="157722" y="9878"/>
                </a:lnTo>
                <a:lnTo>
                  <a:pt x="195639" y="0"/>
                </a:lnTo>
                <a:cubicBezTo>
                  <a:pt x="195639" y="0"/>
                  <a:pt x="227289" y="10515"/>
                  <a:pt x="234087" y="11152"/>
                </a:cubicBezTo>
                <a:lnTo>
                  <a:pt x="240884" y="11789"/>
                </a:lnTo>
                <a:lnTo>
                  <a:pt x="245876" y="17631"/>
                </a:lnTo>
                <a:lnTo>
                  <a:pt x="245876" y="51406"/>
                </a:lnTo>
                <a:lnTo>
                  <a:pt x="266056" y="65000"/>
                </a:lnTo>
                <a:lnTo>
                  <a:pt x="259258" y="78595"/>
                </a:lnTo>
                <a:lnTo>
                  <a:pt x="255541" y="86667"/>
                </a:lnTo>
                <a:lnTo>
                  <a:pt x="271366" y="133825"/>
                </a:lnTo>
                <a:cubicBezTo>
                  <a:pt x="271366" y="133825"/>
                  <a:pt x="298662" y="124584"/>
                  <a:pt x="300468" y="125115"/>
                </a:cubicBezTo>
                <a:cubicBezTo>
                  <a:pt x="302273" y="125753"/>
                  <a:pt x="309814" y="128195"/>
                  <a:pt x="309814" y="128195"/>
                </a:cubicBezTo>
                <a:lnTo>
                  <a:pt x="270410" y="226121"/>
                </a:lnTo>
                <a:lnTo>
                  <a:pt x="257665" y="223678"/>
                </a:lnTo>
                <a:lnTo>
                  <a:pt x="195745" y="260852"/>
                </a:lnTo>
                <a:lnTo>
                  <a:pt x="197019" y="274447"/>
                </a:lnTo>
                <a:lnTo>
                  <a:pt x="185761" y="285599"/>
                </a:lnTo>
                <a:lnTo>
                  <a:pt x="164413" y="285599"/>
                </a:lnTo>
                <a:cubicBezTo>
                  <a:pt x="164413" y="285599"/>
                  <a:pt x="153686" y="299831"/>
                  <a:pt x="153048" y="312895"/>
                </a:cubicBezTo>
                <a:cubicBezTo>
                  <a:pt x="142427" y="315337"/>
                  <a:pt x="110352" y="316293"/>
                  <a:pt x="110352" y="316293"/>
                </a:cubicBezTo>
                <a:lnTo>
                  <a:pt x="79976" y="334561"/>
                </a:lnTo>
                <a:lnTo>
                  <a:pt x="22304" y="347625"/>
                </a:lnTo>
                <a:lnTo>
                  <a:pt x="0" y="343908"/>
                </a:lnTo>
                <a:lnTo>
                  <a:pt x="2443" y="322560"/>
                </a:lnTo>
                <a:lnTo>
                  <a:pt x="18587" y="318205"/>
                </a:lnTo>
                <a:lnTo>
                  <a:pt x="16144" y="286873"/>
                </a:lnTo>
                <a:lnTo>
                  <a:pt x="3080" y="271366"/>
                </a:lnTo>
                <a:lnTo>
                  <a:pt x="45883" y="273278"/>
                </a:lnTo>
                <a:lnTo>
                  <a:pt x="55229" y="254054"/>
                </a:lnTo>
                <a:lnTo>
                  <a:pt x="96120" y="217518"/>
                </a:lnTo>
                <a:lnTo>
                  <a:pt x="60752" y="212526"/>
                </a:lnTo>
                <a:lnTo>
                  <a:pt x="45883" y="171529"/>
                </a:lnTo>
                <a:lnTo>
                  <a:pt x="80613" y="175353"/>
                </a:lnTo>
                <a:lnTo>
                  <a:pt x="95483" y="170042"/>
                </a:lnTo>
                <a:lnTo>
                  <a:pt x="72541" y="151986"/>
                </a:lnTo>
                <a:lnTo>
                  <a:pt x="92403" y="116512"/>
                </a:lnTo>
                <a:lnTo>
                  <a:pt x="59584" y="94208"/>
                </a:lnTo>
                <a:lnTo>
                  <a:pt x="60858" y="79339"/>
                </a:lnTo>
                <a:lnTo>
                  <a:pt x="96757" y="76896"/>
                </a:lnTo>
                <a:lnTo>
                  <a:pt x="110352" y="83693"/>
                </a:lnTo>
                <a:lnTo>
                  <a:pt x="110140" y="83587"/>
                </a:lnTo>
                <a:close/>
              </a:path>
            </a:pathLst>
          </a:custGeom>
          <a:solidFill>
            <a:srgbClr val="7A1502"/>
          </a:solidFill>
          <a:ln>
            <a:noFill/>
          </a:ln>
          <a:extLst>
            <a:ext uri="{91240B29-F687-4F45-9708-019B960494DF}">
              <a14:hiddenLine xmlns:a14="http://schemas.microsoft.com/office/drawing/2010/main" w="10606" cap="flat">
                <a:solidFill>
                  <a:srgbClr val="000000"/>
                </a:solidFill>
                <a:prstDash val="solid"/>
                <a:miter lim="800000"/>
                <a:headEnd/>
                <a:tailEnd/>
              </a14:hiddenLine>
            </a:ext>
          </a:extLst>
        </p:spPr>
        <p:txBody>
          <a:bodyPr anchor="ctr"/>
          <a:lstStyle/>
          <a:p>
            <a:endParaRPr lang="en-US"/>
          </a:p>
        </p:txBody>
      </p:sp>
      <p:sp>
        <p:nvSpPr>
          <p:cNvPr id="66593" name="Freeform: Shape 187">
            <a:extLst>
              <a:ext uri="{FF2B5EF4-FFF2-40B4-BE49-F238E27FC236}">
                <a16:creationId xmlns:a16="http://schemas.microsoft.com/office/drawing/2014/main" id="{3F2376B8-8105-E914-18AE-5FF562660C96}"/>
              </a:ext>
            </a:extLst>
          </p:cNvPr>
          <p:cNvSpPr>
            <a:spLocks/>
          </p:cNvSpPr>
          <p:nvPr/>
        </p:nvSpPr>
        <p:spPr bwMode="auto">
          <a:xfrm>
            <a:off x="3093695" y="4221234"/>
            <a:ext cx="286884" cy="194652"/>
          </a:xfrm>
          <a:custGeom>
            <a:avLst/>
            <a:gdLst>
              <a:gd name="T0" fmla="*/ 18675 w 286820"/>
              <a:gd name="T1" fmla="*/ 32651 h 194640"/>
              <a:gd name="T2" fmla="*/ 155792 w 286820"/>
              <a:gd name="T3" fmla="*/ 1425 h 194640"/>
              <a:gd name="T4" fmla="*/ 268375 w 286820"/>
              <a:gd name="T5" fmla="*/ 84162 h 194640"/>
              <a:gd name="T6" fmla="*/ 239910 w 286820"/>
              <a:gd name="T7" fmla="*/ 164138 h 194640"/>
              <a:gd name="T8" fmla="*/ 138267 w 286820"/>
              <a:gd name="T9" fmla="*/ 170936 h 194640"/>
              <a:gd name="T10" fmla="*/ 18675 w 286820"/>
              <a:gd name="T11" fmla="*/ 32651 h 1946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6820" h="194640">
                <a:moveTo>
                  <a:pt x="18675" y="32651"/>
                </a:moveTo>
                <a:cubicBezTo>
                  <a:pt x="18675" y="32651"/>
                  <a:pt x="107679" y="-8028"/>
                  <a:pt x="155792" y="1425"/>
                </a:cubicBezTo>
                <a:cubicBezTo>
                  <a:pt x="203905" y="10877"/>
                  <a:pt x="244583" y="40085"/>
                  <a:pt x="268375" y="84162"/>
                </a:cubicBezTo>
                <a:cubicBezTo>
                  <a:pt x="292166" y="128239"/>
                  <a:pt x="302256" y="155323"/>
                  <a:pt x="239910" y="164138"/>
                </a:cubicBezTo>
                <a:cubicBezTo>
                  <a:pt x="177565" y="172954"/>
                  <a:pt x="234494" y="223828"/>
                  <a:pt x="138267" y="170936"/>
                </a:cubicBezTo>
                <a:cubicBezTo>
                  <a:pt x="42041" y="118043"/>
                  <a:pt x="-37510" y="59734"/>
                  <a:pt x="18675" y="32651"/>
                </a:cubicBezTo>
                <a:close/>
              </a:path>
            </a:pathLst>
          </a:custGeom>
          <a:noFill/>
          <a:ln w="19050" cap="flat">
            <a:solidFill>
              <a:srgbClr val="7A1502"/>
            </a:solidFill>
            <a:prstDash val="solid"/>
            <a:miter lim="800000"/>
            <a:headEnd/>
            <a:tailEnd/>
          </a:ln>
        </p:spPr>
        <p:txBody>
          <a:bodyPr anchor="ctr"/>
          <a:lstStyle/>
          <a:p>
            <a:endParaRPr lang="en-US"/>
          </a:p>
        </p:txBody>
      </p:sp>
      <p:sp>
        <p:nvSpPr>
          <p:cNvPr id="66594" name="Freeform: Shape 188">
            <a:extLst>
              <a:ext uri="{FF2B5EF4-FFF2-40B4-BE49-F238E27FC236}">
                <a16:creationId xmlns:a16="http://schemas.microsoft.com/office/drawing/2014/main" id="{8985212C-146C-C814-5873-7C3B8FF85B36}"/>
              </a:ext>
            </a:extLst>
          </p:cNvPr>
          <p:cNvSpPr>
            <a:spLocks/>
          </p:cNvSpPr>
          <p:nvPr/>
        </p:nvSpPr>
        <p:spPr bwMode="auto">
          <a:xfrm>
            <a:off x="3224769" y="4280866"/>
            <a:ext cx="47062" cy="54276"/>
          </a:xfrm>
          <a:custGeom>
            <a:avLst/>
            <a:gdLst>
              <a:gd name="T0" fmla="*/ 47051 w 47051"/>
              <a:gd name="T1" fmla="*/ 40679 h 54273"/>
              <a:gd name="T2" fmla="*/ 47051 w 47051"/>
              <a:gd name="T3" fmla="*/ 13595 h 54273"/>
              <a:gd name="T4" fmla="*/ 23472 w 47051"/>
              <a:gd name="T5" fmla="*/ 0 h 54273"/>
              <a:gd name="T6" fmla="*/ 0 w 47051"/>
              <a:gd name="T7" fmla="*/ 13595 h 54273"/>
              <a:gd name="T8" fmla="*/ 0 w 47051"/>
              <a:gd name="T9" fmla="*/ 40679 h 54273"/>
              <a:gd name="T10" fmla="*/ 23472 w 47051"/>
              <a:gd name="T11" fmla="*/ 54273 h 54273"/>
              <a:gd name="T12" fmla="*/ 47051 w 47051"/>
              <a:gd name="T13" fmla="*/ 40679 h 542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051" h="54273">
                <a:moveTo>
                  <a:pt x="47051" y="40679"/>
                </a:moveTo>
                <a:lnTo>
                  <a:pt x="47051" y="13595"/>
                </a:lnTo>
                <a:lnTo>
                  <a:pt x="23472" y="0"/>
                </a:lnTo>
                <a:lnTo>
                  <a:pt x="0" y="13595"/>
                </a:lnTo>
                <a:lnTo>
                  <a:pt x="0" y="40679"/>
                </a:lnTo>
                <a:lnTo>
                  <a:pt x="23472" y="54273"/>
                </a:lnTo>
                <a:lnTo>
                  <a:pt x="47051" y="40679"/>
                </a:lnTo>
                <a:close/>
              </a:path>
            </a:pathLst>
          </a:custGeom>
          <a:solidFill>
            <a:srgbClr val="7A1502"/>
          </a:solidFill>
          <a:ln w="2652" cap="flat">
            <a:solidFill>
              <a:srgbClr val="606161"/>
            </a:solidFill>
            <a:prstDash val="solid"/>
            <a:miter lim="800000"/>
            <a:headEnd/>
            <a:tailEnd/>
          </a:ln>
        </p:spPr>
        <p:txBody>
          <a:bodyPr anchor="ctr"/>
          <a:lstStyle/>
          <a:p>
            <a:endParaRPr lang="en-US"/>
          </a:p>
        </p:txBody>
      </p:sp>
      <p:sp>
        <p:nvSpPr>
          <p:cNvPr id="66595" name="Freeform: Shape 189">
            <a:extLst>
              <a:ext uri="{FF2B5EF4-FFF2-40B4-BE49-F238E27FC236}">
                <a16:creationId xmlns:a16="http://schemas.microsoft.com/office/drawing/2014/main" id="{89874C4E-CFD5-D0CF-8F19-52C189BB2CF7}"/>
              </a:ext>
            </a:extLst>
          </p:cNvPr>
          <p:cNvSpPr>
            <a:spLocks/>
          </p:cNvSpPr>
          <p:nvPr/>
        </p:nvSpPr>
        <p:spPr bwMode="auto">
          <a:xfrm>
            <a:off x="2848384" y="4087081"/>
            <a:ext cx="593412" cy="497353"/>
          </a:xfrm>
          <a:custGeom>
            <a:avLst/>
            <a:gdLst>
              <a:gd name="T0" fmla="*/ 22410 w 593279"/>
              <a:gd name="T1" fmla="*/ 48901 h 497322"/>
              <a:gd name="T2" fmla="*/ 154960 w 593279"/>
              <a:gd name="T3" fmla="*/ 27234 h 497322"/>
              <a:gd name="T4" fmla="*/ 297281 w 593279"/>
              <a:gd name="T5" fmla="*/ 27234 h 497322"/>
              <a:gd name="T6" fmla="*/ 478051 w 593279"/>
              <a:gd name="T7" fmla="*/ 74285 h 497322"/>
              <a:gd name="T8" fmla="*/ 590102 w 593279"/>
              <a:gd name="T9" fmla="*/ 283944 h 497322"/>
              <a:gd name="T10" fmla="*/ 423353 w 593279"/>
              <a:gd name="T11" fmla="*/ 489991 h 497322"/>
              <a:gd name="T12" fmla="*/ 154960 w 593279"/>
              <a:gd name="T13" fmla="*/ 490735 h 497322"/>
              <a:gd name="T14" fmla="*/ 22410 w 593279"/>
              <a:gd name="T15" fmla="*/ 444745 h 497322"/>
              <a:gd name="T16" fmla="*/ 22410 w 593279"/>
              <a:gd name="T17" fmla="*/ 280226 h 497322"/>
              <a:gd name="T18" fmla="*/ 22410 w 593279"/>
              <a:gd name="T19" fmla="*/ 48795 h 4973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3279" h="497322">
                <a:moveTo>
                  <a:pt x="22410" y="48901"/>
                </a:moveTo>
                <a:cubicBezTo>
                  <a:pt x="48856" y="28190"/>
                  <a:pt x="86773" y="57929"/>
                  <a:pt x="154960" y="27234"/>
                </a:cubicBezTo>
                <a:cubicBezTo>
                  <a:pt x="223147" y="-3460"/>
                  <a:pt x="212313" y="-14294"/>
                  <a:pt x="297281" y="27234"/>
                </a:cubicBezTo>
                <a:cubicBezTo>
                  <a:pt x="382249" y="68762"/>
                  <a:pt x="440134" y="50706"/>
                  <a:pt x="478051" y="74285"/>
                </a:cubicBezTo>
                <a:cubicBezTo>
                  <a:pt x="515968" y="97864"/>
                  <a:pt x="611875" y="162864"/>
                  <a:pt x="590102" y="283944"/>
                </a:cubicBezTo>
                <a:cubicBezTo>
                  <a:pt x="568329" y="405023"/>
                  <a:pt x="536785" y="500293"/>
                  <a:pt x="423353" y="489991"/>
                </a:cubicBezTo>
                <a:cubicBezTo>
                  <a:pt x="309920" y="479689"/>
                  <a:pt x="224209" y="473422"/>
                  <a:pt x="154960" y="490735"/>
                </a:cubicBezTo>
                <a:cubicBezTo>
                  <a:pt x="85711" y="508047"/>
                  <a:pt x="22410" y="490735"/>
                  <a:pt x="22410" y="444745"/>
                </a:cubicBezTo>
                <a:cubicBezTo>
                  <a:pt x="22410" y="398757"/>
                  <a:pt x="31438" y="423079"/>
                  <a:pt x="22410" y="280226"/>
                </a:cubicBezTo>
                <a:cubicBezTo>
                  <a:pt x="13382" y="137374"/>
                  <a:pt x="-23154" y="84481"/>
                  <a:pt x="22410" y="48795"/>
                </a:cubicBezTo>
                <a:lnTo>
                  <a:pt x="22410" y="48901"/>
                </a:lnTo>
                <a:close/>
              </a:path>
            </a:pathLst>
          </a:custGeom>
          <a:noFill/>
          <a:ln w="19050" cap="flat">
            <a:solidFill>
              <a:srgbClr val="7A1502"/>
            </a:solidFill>
            <a:prstDash val="solid"/>
            <a:miter lim="800000"/>
            <a:headEnd/>
            <a:tailEnd/>
          </a:ln>
        </p:spPr>
        <p:txBody>
          <a:bodyPr anchor="ctr"/>
          <a:lstStyle/>
          <a:p>
            <a:endParaRPr lang="en-US"/>
          </a:p>
        </p:txBody>
      </p:sp>
      <p:sp>
        <p:nvSpPr>
          <p:cNvPr id="66596" name="Freeform: Shape 190">
            <a:extLst>
              <a:ext uri="{FF2B5EF4-FFF2-40B4-BE49-F238E27FC236}">
                <a16:creationId xmlns:a16="http://schemas.microsoft.com/office/drawing/2014/main" id="{4BD82817-1964-12FC-7421-FF82D636A433}"/>
              </a:ext>
            </a:extLst>
          </p:cNvPr>
          <p:cNvSpPr>
            <a:spLocks/>
          </p:cNvSpPr>
          <p:nvPr/>
        </p:nvSpPr>
        <p:spPr bwMode="auto">
          <a:xfrm>
            <a:off x="1759059" y="865140"/>
            <a:ext cx="3060517" cy="1097268"/>
          </a:xfrm>
          <a:custGeom>
            <a:avLst/>
            <a:gdLst>
              <a:gd name="T0" fmla="*/ 3051945 w 3059829"/>
              <a:gd name="T1" fmla="*/ 715762 h 1097200"/>
              <a:gd name="T2" fmla="*/ 2820513 w 3059829"/>
              <a:gd name="T3" fmla="*/ 831425 h 1097200"/>
              <a:gd name="T4" fmla="*/ 2708249 w 3059829"/>
              <a:gd name="T5" fmla="*/ 923934 h 1097200"/>
              <a:gd name="T6" fmla="*/ 2559662 w 3059829"/>
              <a:gd name="T7" fmla="*/ 1051917 h 1097200"/>
              <a:gd name="T8" fmla="*/ 2095631 w 3059829"/>
              <a:gd name="T9" fmla="*/ 969179 h 1097200"/>
              <a:gd name="T10" fmla="*/ 1875139 w 3059829"/>
              <a:gd name="T11" fmla="*/ 912675 h 1097200"/>
              <a:gd name="T12" fmla="*/ 1650929 w 3059829"/>
              <a:gd name="T13" fmla="*/ 895788 h 1097200"/>
              <a:gd name="T14" fmla="*/ 1429588 w 3059829"/>
              <a:gd name="T15" fmla="*/ 835248 h 1097200"/>
              <a:gd name="T16" fmla="*/ 1262520 w 3059829"/>
              <a:gd name="T17" fmla="*/ 681031 h 1097200"/>
              <a:gd name="T18" fmla="*/ 1142609 w 3059829"/>
              <a:gd name="T19" fmla="*/ 462451 h 1097200"/>
              <a:gd name="T20" fmla="*/ 1064545 w 3059829"/>
              <a:gd name="T21" fmla="*/ 241428 h 1097200"/>
              <a:gd name="T22" fmla="*/ 754730 w 3059829"/>
              <a:gd name="T23" fmla="*/ 4474 h 1097200"/>
              <a:gd name="T24" fmla="*/ 389793 w 3059829"/>
              <a:gd name="T25" fmla="*/ 139042 h 1097200"/>
              <a:gd name="T26" fmla="*/ 327023 w 3059829"/>
              <a:gd name="T27" fmla="*/ 227515 h 1097200"/>
              <a:gd name="T28" fmla="*/ 267333 w 3059829"/>
              <a:gd name="T29" fmla="*/ 304411 h 1097200"/>
              <a:gd name="T30" fmla="*/ 202545 w 3059829"/>
              <a:gd name="T31" fmla="*/ 381944 h 1097200"/>
              <a:gd name="T32" fmla="*/ 25280 w 3059829"/>
              <a:gd name="T33" fmla="*/ 596170 h 1097200"/>
              <a:gd name="T34" fmla="*/ 2233 w 3059829"/>
              <a:gd name="T35" fmla="*/ 619961 h 1097200"/>
              <a:gd name="T36" fmla="*/ 11579 w 3059829"/>
              <a:gd name="T37" fmla="*/ 629307 h 1097200"/>
              <a:gd name="T38" fmla="*/ 72969 w 3059829"/>
              <a:gd name="T39" fmla="*/ 560908 h 1097200"/>
              <a:gd name="T40" fmla="*/ 166008 w 3059829"/>
              <a:gd name="T41" fmla="*/ 447688 h 1097200"/>
              <a:gd name="T42" fmla="*/ 250445 w 3059829"/>
              <a:gd name="T43" fmla="*/ 344346 h 1097200"/>
              <a:gd name="T44" fmla="*/ 331271 w 3059829"/>
              <a:gd name="T45" fmla="*/ 244933 h 1097200"/>
              <a:gd name="T46" fmla="*/ 399139 w 3059829"/>
              <a:gd name="T47" fmla="*/ 148282 h 1097200"/>
              <a:gd name="T48" fmla="*/ 479115 w 3059829"/>
              <a:gd name="T49" fmla="*/ 78715 h 1097200"/>
              <a:gd name="T50" fmla="*/ 678790 w 3059829"/>
              <a:gd name="T51" fmla="*/ 13396 h 1097200"/>
              <a:gd name="T52" fmla="*/ 1030876 w 3059829"/>
              <a:gd name="T53" fmla="*/ 204998 h 1097200"/>
              <a:gd name="T54" fmla="*/ 1116481 w 3059829"/>
              <a:gd name="T55" fmla="*/ 429739 h 1097200"/>
              <a:gd name="T56" fmla="*/ 1221204 w 3059829"/>
              <a:gd name="T57" fmla="*/ 644283 h 1097200"/>
              <a:gd name="T58" fmla="*/ 1368199 w 3059829"/>
              <a:gd name="T59" fmla="*/ 810501 h 1097200"/>
              <a:gd name="T60" fmla="*/ 1564793 w 3059829"/>
              <a:gd name="T61" fmla="*/ 896213 h 1097200"/>
              <a:gd name="T62" fmla="*/ 2010131 w 3059829"/>
              <a:gd name="T63" fmla="*/ 951123 h 1097200"/>
              <a:gd name="T64" fmla="*/ 2466728 w 3059829"/>
              <a:gd name="T65" fmla="*/ 1095144 h 1097200"/>
              <a:gd name="T66" fmla="*/ 2783234 w 3059829"/>
              <a:gd name="T67" fmla="*/ 872528 h 1097200"/>
              <a:gd name="T68" fmla="*/ 2869582 w 3059829"/>
              <a:gd name="T69" fmla="*/ 820485 h 1097200"/>
              <a:gd name="T70" fmla="*/ 3002663 w 3059829"/>
              <a:gd name="T71" fmla="*/ 752829 h 1097200"/>
              <a:gd name="T72" fmla="*/ 3055450 w 3059829"/>
              <a:gd name="T73" fmla="*/ 728295 h 1097200"/>
              <a:gd name="T74" fmla="*/ 3051945 w 3059829"/>
              <a:gd name="T75" fmla="*/ 715443 h 1097200"/>
              <a:gd name="T76" fmla="*/ 3051945 w 3059829"/>
              <a:gd name="T77" fmla="*/ 715443 h 10972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059829" h="1097200">
                <a:moveTo>
                  <a:pt x="3051945" y="715762"/>
                </a:moveTo>
                <a:cubicBezTo>
                  <a:pt x="2972606" y="748793"/>
                  <a:pt x="2896560" y="791384"/>
                  <a:pt x="2820513" y="831425"/>
                </a:cubicBezTo>
                <a:cubicBezTo>
                  <a:pt x="2777711" y="853941"/>
                  <a:pt x="2742024" y="890053"/>
                  <a:pt x="2708249" y="923934"/>
                </a:cubicBezTo>
                <a:cubicBezTo>
                  <a:pt x="2662261" y="970029"/>
                  <a:pt x="2617334" y="1019947"/>
                  <a:pt x="2559662" y="1051917"/>
                </a:cubicBezTo>
                <a:cubicBezTo>
                  <a:pt x="2403745" y="1138371"/>
                  <a:pt x="2238270" y="1031099"/>
                  <a:pt x="2095631" y="969179"/>
                </a:cubicBezTo>
                <a:cubicBezTo>
                  <a:pt x="2024788" y="938378"/>
                  <a:pt x="1951822" y="920853"/>
                  <a:pt x="1875139" y="912675"/>
                </a:cubicBezTo>
                <a:cubicBezTo>
                  <a:pt x="1798455" y="904497"/>
                  <a:pt x="1725489" y="903435"/>
                  <a:pt x="1650929" y="895788"/>
                </a:cubicBezTo>
                <a:cubicBezTo>
                  <a:pt x="1576370" y="888141"/>
                  <a:pt x="1497562" y="872422"/>
                  <a:pt x="1429588" y="835248"/>
                </a:cubicBezTo>
                <a:cubicBezTo>
                  <a:pt x="1361614" y="798075"/>
                  <a:pt x="1307659" y="742421"/>
                  <a:pt x="1262520" y="681031"/>
                </a:cubicBezTo>
                <a:cubicBezTo>
                  <a:pt x="1213238" y="614013"/>
                  <a:pt x="1172772" y="539985"/>
                  <a:pt x="1142609" y="462451"/>
                </a:cubicBezTo>
                <a:cubicBezTo>
                  <a:pt x="1114251" y="389591"/>
                  <a:pt x="1096938" y="312695"/>
                  <a:pt x="1064545" y="241428"/>
                </a:cubicBezTo>
                <a:cubicBezTo>
                  <a:pt x="1007935" y="116844"/>
                  <a:pt x="890679" y="25291"/>
                  <a:pt x="754730" y="4474"/>
                </a:cubicBezTo>
                <a:cubicBezTo>
                  <a:pt x="618781" y="-16343"/>
                  <a:pt x="478797" y="36656"/>
                  <a:pt x="389793" y="139042"/>
                </a:cubicBezTo>
                <a:cubicBezTo>
                  <a:pt x="366002" y="166444"/>
                  <a:pt x="346884" y="197245"/>
                  <a:pt x="327023" y="227515"/>
                </a:cubicBezTo>
                <a:cubicBezTo>
                  <a:pt x="308967" y="255023"/>
                  <a:pt x="289531" y="280195"/>
                  <a:pt x="267333" y="304411"/>
                </a:cubicBezTo>
                <a:cubicBezTo>
                  <a:pt x="245135" y="328627"/>
                  <a:pt x="223787" y="355923"/>
                  <a:pt x="202545" y="381944"/>
                </a:cubicBezTo>
                <a:cubicBezTo>
                  <a:pt x="144023" y="453742"/>
                  <a:pt x="87094" y="527133"/>
                  <a:pt x="25280" y="596170"/>
                </a:cubicBezTo>
                <a:cubicBezTo>
                  <a:pt x="17952" y="604348"/>
                  <a:pt x="10623" y="612845"/>
                  <a:pt x="2233" y="619961"/>
                </a:cubicBezTo>
                <a:cubicBezTo>
                  <a:pt x="-4352" y="625484"/>
                  <a:pt x="5100" y="634830"/>
                  <a:pt x="11579" y="629307"/>
                </a:cubicBezTo>
                <a:cubicBezTo>
                  <a:pt x="34627" y="609765"/>
                  <a:pt x="53638" y="583956"/>
                  <a:pt x="72969" y="560908"/>
                </a:cubicBezTo>
                <a:cubicBezTo>
                  <a:pt x="104407" y="523522"/>
                  <a:pt x="135208" y="485605"/>
                  <a:pt x="166008" y="447688"/>
                </a:cubicBezTo>
                <a:cubicBezTo>
                  <a:pt x="194048" y="413170"/>
                  <a:pt x="221981" y="378545"/>
                  <a:pt x="250445" y="344346"/>
                </a:cubicBezTo>
                <a:cubicBezTo>
                  <a:pt x="278910" y="310146"/>
                  <a:pt x="307374" y="280832"/>
                  <a:pt x="331271" y="244933"/>
                </a:cubicBezTo>
                <a:cubicBezTo>
                  <a:pt x="353150" y="212221"/>
                  <a:pt x="373118" y="178021"/>
                  <a:pt x="399139" y="148282"/>
                </a:cubicBezTo>
                <a:cubicBezTo>
                  <a:pt x="422399" y="121517"/>
                  <a:pt x="449377" y="98151"/>
                  <a:pt x="479115" y="78715"/>
                </a:cubicBezTo>
                <a:cubicBezTo>
                  <a:pt x="538380" y="39948"/>
                  <a:pt x="607948" y="16688"/>
                  <a:pt x="678790" y="13396"/>
                </a:cubicBezTo>
                <a:cubicBezTo>
                  <a:pt x="819624" y="7023"/>
                  <a:pt x="959397" y="83707"/>
                  <a:pt x="1030876" y="204998"/>
                </a:cubicBezTo>
                <a:cubicBezTo>
                  <a:pt x="1071873" y="274566"/>
                  <a:pt x="1090247" y="354117"/>
                  <a:pt x="1116481" y="429739"/>
                </a:cubicBezTo>
                <a:cubicBezTo>
                  <a:pt x="1142715" y="505360"/>
                  <a:pt x="1177764" y="577371"/>
                  <a:pt x="1221204" y="644283"/>
                </a:cubicBezTo>
                <a:cubicBezTo>
                  <a:pt x="1261564" y="706416"/>
                  <a:pt x="1309146" y="765150"/>
                  <a:pt x="1368199" y="810501"/>
                </a:cubicBezTo>
                <a:cubicBezTo>
                  <a:pt x="1427251" y="855853"/>
                  <a:pt x="1493526" y="881874"/>
                  <a:pt x="1564793" y="896213"/>
                </a:cubicBezTo>
                <a:cubicBezTo>
                  <a:pt x="1711788" y="925739"/>
                  <a:pt x="1865473" y="908108"/>
                  <a:pt x="2010131" y="951123"/>
                </a:cubicBezTo>
                <a:cubicBezTo>
                  <a:pt x="2162012" y="996263"/>
                  <a:pt x="2299978" y="1114156"/>
                  <a:pt x="2466728" y="1095144"/>
                </a:cubicBezTo>
                <a:cubicBezTo>
                  <a:pt x="2606819" y="1079106"/>
                  <a:pt x="2682016" y="954097"/>
                  <a:pt x="2783234" y="872528"/>
                </a:cubicBezTo>
                <a:cubicBezTo>
                  <a:pt x="2810211" y="850861"/>
                  <a:pt x="2838994" y="836310"/>
                  <a:pt x="2869582" y="820485"/>
                </a:cubicBezTo>
                <a:cubicBezTo>
                  <a:pt x="2913766" y="797544"/>
                  <a:pt x="2957949" y="774709"/>
                  <a:pt x="3002663" y="752829"/>
                </a:cubicBezTo>
                <a:cubicBezTo>
                  <a:pt x="3020082" y="744333"/>
                  <a:pt x="3037500" y="735730"/>
                  <a:pt x="3055450" y="728295"/>
                </a:cubicBezTo>
                <a:cubicBezTo>
                  <a:pt x="3063203" y="725109"/>
                  <a:pt x="3059804" y="712257"/>
                  <a:pt x="3051945" y="715443"/>
                </a:cubicBezTo>
                <a:lnTo>
                  <a:pt x="3051945" y="715762"/>
                </a:lnTo>
                <a:close/>
              </a:path>
            </a:pathLst>
          </a:custGeom>
          <a:solidFill>
            <a:srgbClr val="7A1502"/>
          </a:solidFill>
          <a:ln w="6350" cap="flat">
            <a:solidFill>
              <a:srgbClr val="7A1502"/>
            </a:solidFill>
            <a:prstDash val="solid"/>
            <a:miter lim="800000"/>
            <a:headEnd/>
            <a:tailEnd/>
          </a:ln>
        </p:spPr>
        <p:txBody>
          <a:bodyPr anchor="ctr"/>
          <a:lstStyle/>
          <a:p>
            <a:endParaRPr lang="en-US"/>
          </a:p>
        </p:txBody>
      </p:sp>
      <p:sp>
        <p:nvSpPr>
          <p:cNvPr id="66597" name="Freeform: Shape 191">
            <a:extLst>
              <a:ext uri="{FF2B5EF4-FFF2-40B4-BE49-F238E27FC236}">
                <a16:creationId xmlns:a16="http://schemas.microsoft.com/office/drawing/2014/main" id="{DEA9646D-1BFC-9635-1008-76CE0434E4E4}"/>
              </a:ext>
            </a:extLst>
          </p:cNvPr>
          <p:cNvSpPr>
            <a:spLocks/>
          </p:cNvSpPr>
          <p:nvPr/>
        </p:nvSpPr>
        <p:spPr bwMode="auto">
          <a:xfrm>
            <a:off x="1182583" y="2291452"/>
            <a:ext cx="3747080" cy="3650676"/>
          </a:xfrm>
          <a:custGeom>
            <a:avLst/>
            <a:gdLst>
              <a:gd name="T0" fmla="*/ 1910664 w 3746238"/>
              <a:gd name="T1" fmla="*/ 65509 h 3650449"/>
              <a:gd name="T2" fmla="*/ 1770998 w 3746238"/>
              <a:gd name="T3" fmla="*/ 87176 h 3650449"/>
              <a:gd name="T4" fmla="*/ 1510677 w 3746238"/>
              <a:gd name="T5" fmla="*/ 16653 h 3650449"/>
              <a:gd name="T6" fmla="*/ 1217856 w 3746238"/>
              <a:gd name="T7" fmla="*/ 103214 h 3650449"/>
              <a:gd name="T8" fmla="*/ 653776 w 3746238"/>
              <a:gd name="T9" fmla="*/ 233534 h 3650449"/>
              <a:gd name="T10" fmla="*/ 322932 w 3746238"/>
              <a:gd name="T11" fmla="*/ 512016 h 3650449"/>
              <a:gd name="T12" fmla="*/ 230741 w 3746238"/>
              <a:gd name="T13" fmla="*/ 824698 h 3650449"/>
              <a:gd name="T14" fmla="*/ 24694 w 3746238"/>
              <a:gd name="T15" fmla="*/ 1388779 h 3650449"/>
              <a:gd name="T16" fmla="*/ 333871 w 3746238"/>
              <a:gd name="T17" fmla="*/ 1989184 h 3650449"/>
              <a:gd name="T18" fmla="*/ 491593 w 3746238"/>
              <a:gd name="T19" fmla="*/ 2207658 h 3650449"/>
              <a:gd name="T20" fmla="*/ 740549 w 3746238"/>
              <a:gd name="T21" fmla="*/ 2452153 h 3650449"/>
              <a:gd name="T22" fmla="*/ 859823 w 3746238"/>
              <a:gd name="T23" fmla="*/ 2972370 h 3650449"/>
              <a:gd name="T24" fmla="*/ 1088387 w 3746238"/>
              <a:gd name="T25" fmla="*/ 3601451 h 3650449"/>
              <a:gd name="T26" fmla="*/ 1434631 w 3746238"/>
              <a:gd name="T27" fmla="*/ 3650308 h 3650449"/>
              <a:gd name="T28" fmla="*/ 1738391 w 3746238"/>
              <a:gd name="T29" fmla="*/ 3547284 h 3650449"/>
              <a:gd name="T30" fmla="*/ 2197431 w 3746238"/>
              <a:gd name="T31" fmla="*/ 3536450 h 3650449"/>
              <a:gd name="T32" fmla="*/ 2644043 w 3746238"/>
              <a:gd name="T33" fmla="*/ 3444260 h 3650449"/>
              <a:gd name="T34" fmla="*/ 3152364 w 3746238"/>
              <a:gd name="T35" fmla="*/ 3346653 h 3650449"/>
              <a:gd name="T36" fmla="*/ 3603969 w 3746238"/>
              <a:gd name="T37" fmla="*/ 2717572 h 3650449"/>
              <a:gd name="T38" fmla="*/ 3739599 w 3746238"/>
              <a:gd name="T39" fmla="*/ 2386728 h 3650449"/>
              <a:gd name="T40" fmla="*/ 3566052 w 3746238"/>
              <a:gd name="T41" fmla="*/ 1708790 h 3650449"/>
              <a:gd name="T42" fmla="*/ 3360005 w 3746238"/>
              <a:gd name="T43" fmla="*/ 1144709 h 3650449"/>
              <a:gd name="T44" fmla="*/ 3278648 w 3746238"/>
              <a:gd name="T45" fmla="*/ 876847 h 3650449"/>
              <a:gd name="T46" fmla="*/ 2926137 w 3746238"/>
              <a:gd name="T47" fmla="*/ 445104 h 3650449"/>
              <a:gd name="T48" fmla="*/ 2427163 w 3746238"/>
              <a:gd name="T49" fmla="*/ 54570 h 3650449"/>
              <a:gd name="T50" fmla="*/ 1910664 w 3746238"/>
              <a:gd name="T51" fmla="*/ 65403 h 36504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46238" h="3650449">
                <a:moveTo>
                  <a:pt x="1910664" y="65509"/>
                </a:moveTo>
                <a:cubicBezTo>
                  <a:pt x="1910664" y="65509"/>
                  <a:pt x="1884855" y="133271"/>
                  <a:pt x="1770998" y="87176"/>
                </a:cubicBezTo>
                <a:cubicBezTo>
                  <a:pt x="1657141" y="41081"/>
                  <a:pt x="1581201" y="403"/>
                  <a:pt x="1510677" y="16653"/>
                </a:cubicBezTo>
                <a:cubicBezTo>
                  <a:pt x="1440154" y="32903"/>
                  <a:pt x="1380464" y="56906"/>
                  <a:pt x="1217856" y="103214"/>
                </a:cubicBezTo>
                <a:cubicBezTo>
                  <a:pt x="1055249" y="149522"/>
                  <a:pt x="930452" y="190200"/>
                  <a:pt x="653776" y="233534"/>
                </a:cubicBezTo>
                <a:cubicBezTo>
                  <a:pt x="377099" y="276867"/>
                  <a:pt x="295848" y="351108"/>
                  <a:pt x="322932" y="512016"/>
                </a:cubicBezTo>
                <a:cubicBezTo>
                  <a:pt x="350015" y="672924"/>
                  <a:pt x="303920" y="710841"/>
                  <a:pt x="230741" y="824698"/>
                </a:cubicBezTo>
                <a:cubicBezTo>
                  <a:pt x="157563" y="938555"/>
                  <a:pt x="-75674" y="1141947"/>
                  <a:pt x="24694" y="1388779"/>
                </a:cubicBezTo>
                <a:cubicBezTo>
                  <a:pt x="125062" y="1635611"/>
                  <a:pt x="282359" y="1903579"/>
                  <a:pt x="333871" y="1989184"/>
                </a:cubicBezTo>
                <a:cubicBezTo>
                  <a:pt x="385383" y="2074789"/>
                  <a:pt x="337589" y="2145313"/>
                  <a:pt x="491593" y="2207658"/>
                </a:cubicBezTo>
                <a:cubicBezTo>
                  <a:pt x="645597" y="2270003"/>
                  <a:pt x="672787" y="2335960"/>
                  <a:pt x="740549" y="2452153"/>
                </a:cubicBezTo>
                <a:cubicBezTo>
                  <a:pt x="808311" y="2568347"/>
                  <a:pt x="802894" y="2817834"/>
                  <a:pt x="859823" y="2972370"/>
                </a:cubicBezTo>
                <a:cubicBezTo>
                  <a:pt x="916751" y="3126905"/>
                  <a:pt x="1040486" y="3585201"/>
                  <a:pt x="1088387" y="3601451"/>
                </a:cubicBezTo>
                <a:cubicBezTo>
                  <a:pt x="1136287" y="3617701"/>
                  <a:pt x="1350619" y="3652963"/>
                  <a:pt x="1434631" y="3650308"/>
                </a:cubicBezTo>
                <a:cubicBezTo>
                  <a:pt x="1518643" y="3647652"/>
                  <a:pt x="1624428" y="3568951"/>
                  <a:pt x="1738391" y="3547284"/>
                </a:cubicBezTo>
                <a:cubicBezTo>
                  <a:pt x="1852354" y="3525617"/>
                  <a:pt x="2021972" y="3476761"/>
                  <a:pt x="2197431" y="3536450"/>
                </a:cubicBezTo>
                <a:cubicBezTo>
                  <a:pt x="2372890" y="3596140"/>
                  <a:pt x="2505758" y="3476761"/>
                  <a:pt x="2644043" y="3444260"/>
                </a:cubicBezTo>
                <a:cubicBezTo>
                  <a:pt x="2782329" y="3411760"/>
                  <a:pt x="3056032" y="3398165"/>
                  <a:pt x="3152364" y="3346653"/>
                </a:cubicBezTo>
                <a:cubicBezTo>
                  <a:pt x="3248696" y="3295141"/>
                  <a:pt x="3547040" y="2777156"/>
                  <a:pt x="3603969" y="2717572"/>
                </a:cubicBezTo>
                <a:cubicBezTo>
                  <a:pt x="3660897" y="2657988"/>
                  <a:pt x="3774861" y="2544025"/>
                  <a:pt x="3739599" y="2386728"/>
                </a:cubicBezTo>
                <a:cubicBezTo>
                  <a:pt x="3704337" y="2229431"/>
                  <a:pt x="3601314" y="1822647"/>
                  <a:pt x="3566052" y="1708790"/>
                </a:cubicBezTo>
                <a:cubicBezTo>
                  <a:pt x="3530790" y="1594933"/>
                  <a:pt x="3373493" y="1280339"/>
                  <a:pt x="3360005" y="1144709"/>
                </a:cubicBezTo>
                <a:cubicBezTo>
                  <a:pt x="3346516" y="1009079"/>
                  <a:pt x="3397922" y="1029259"/>
                  <a:pt x="3278648" y="876847"/>
                </a:cubicBezTo>
                <a:cubicBezTo>
                  <a:pt x="3159374" y="724436"/>
                  <a:pt x="3004732" y="550889"/>
                  <a:pt x="2926137" y="445104"/>
                </a:cubicBezTo>
                <a:cubicBezTo>
                  <a:pt x="2847542" y="339319"/>
                  <a:pt x="2747173" y="125093"/>
                  <a:pt x="2427163" y="54570"/>
                </a:cubicBezTo>
                <a:cubicBezTo>
                  <a:pt x="2107152" y="-15954"/>
                  <a:pt x="2044913" y="-24025"/>
                  <a:pt x="1910664" y="65403"/>
                </a:cubicBezTo>
                <a:lnTo>
                  <a:pt x="1910664" y="65509"/>
                </a:lnTo>
                <a:close/>
              </a:path>
            </a:pathLst>
          </a:custGeom>
          <a:noFill/>
          <a:ln w="19050" cap="flat">
            <a:solidFill>
              <a:srgbClr val="7A1502"/>
            </a:solidFill>
            <a:prstDash val="solid"/>
            <a:miter lim="800000"/>
            <a:headEnd/>
            <a:tailEnd/>
          </a:ln>
        </p:spPr>
        <p:txBody>
          <a:bodyPr anchor="ctr"/>
          <a:lstStyle/>
          <a:p>
            <a:endParaRPr lang="en-US" dirty="0"/>
          </a:p>
        </p:txBody>
      </p:sp>
      <p:sp>
        <p:nvSpPr>
          <p:cNvPr id="193" name="TextBox 192">
            <a:extLst>
              <a:ext uri="{FF2B5EF4-FFF2-40B4-BE49-F238E27FC236}">
                <a16:creationId xmlns:a16="http://schemas.microsoft.com/office/drawing/2014/main" id="{8FC6BEC8-9512-96E0-CA9B-915C183A9884}"/>
              </a:ext>
            </a:extLst>
          </p:cNvPr>
          <p:cNvSpPr txBox="1"/>
          <p:nvPr/>
        </p:nvSpPr>
        <p:spPr bwMode="auto">
          <a:xfrm>
            <a:off x="2978638" y="3765961"/>
            <a:ext cx="498475" cy="254000"/>
          </a:xfrm>
          <a:prstGeom prst="rect">
            <a:avLst/>
          </a:prstGeom>
          <a:noFill/>
        </p:spPr>
        <p:txBody>
          <a:bodyPr wrap="none">
            <a:spAutoFit/>
          </a:bodyPr>
          <a:lstStyle/>
          <a:p>
            <a:pPr algn="ctr" eaLnBrk="1" fontAlgn="auto" hangingPunct="1">
              <a:spcBef>
                <a:spcPts val="0"/>
              </a:spcBef>
              <a:spcAft>
                <a:spcPts val="0"/>
              </a:spcAft>
              <a:defRPr/>
            </a:pPr>
            <a:r>
              <a:rPr lang="ar-SA" sz="1050" b="1" dirty="0">
                <a:solidFill>
                  <a:srgbClr val="7A1502"/>
                </a:solidFill>
                <a:latin typeface="TheSans" panose="020B0503040302020203" pitchFamily="34" charset="-78"/>
                <a:cs typeface="TheSans" panose="020B0503040302020203" pitchFamily="34" charset="-78"/>
              </a:rPr>
              <a:t>الحرم</a:t>
            </a:r>
            <a:endParaRPr lang="en-US" sz="2800" dirty="0">
              <a:solidFill>
                <a:srgbClr val="7A1502"/>
              </a:solidFill>
            </a:endParaRPr>
          </a:p>
        </p:txBody>
      </p:sp>
      <p:sp>
        <p:nvSpPr>
          <p:cNvPr id="66599" name="TextBox 193">
            <a:extLst>
              <a:ext uri="{FF2B5EF4-FFF2-40B4-BE49-F238E27FC236}">
                <a16:creationId xmlns:a16="http://schemas.microsoft.com/office/drawing/2014/main" id="{6CDC8551-CA4A-520B-78B8-1D267B25A4D4}"/>
              </a:ext>
            </a:extLst>
          </p:cNvPr>
          <p:cNvSpPr txBox="1">
            <a:spLocks noChangeArrowheads="1"/>
          </p:cNvSpPr>
          <p:nvPr/>
        </p:nvSpPr>
        <p:spPr bwMode="auto">
          <a:xfrm rot="2843268">
            <a:off x="3506296" y="3821389"/>
            <a:ext cx="999053" cy="2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ar-SA" altLang="en-US" sz="700" b="1">
                <a:solidFill>
                  <a:srgbClr val="7A1502"/>
                </a:solidFill>
                <a:latin typeface="TheSans" panose="020B0503040302020203" pitchFamily="34" charset="-78"/>
                <a:cs typeface="TheSans" panose="020B0503040302020203" pitchFamily="34" charset="-78"/>
              </a:rPr>
              <a:t>الطريق الدائري الثالث</a:t>
            </a:r>
            <a:endParaRPr lang="en-US" altLang="en-US" sz="1600">
              <a:solidFill>
                <a:srgbClr val="7A1502"/>
              </a:solidFill>
            </a:endParaRPr>
          </a:p>
        </p:txBody>
      </p:sp>
      <p:sp>
        <p:nvSpPr>
          <p:cNvPr id="66600" name="TextBox 194">
            <a:extLst>
              <a:ext uri="{FF2B5EF4-FFF2-40B4-BE49-F238E27FC236}">
                <a16:creationId xmlns:a16="http://schemas.microsoft.com/office/drawing/2014/main" id="{B4D41346-0170-89CF-2730-C1DC62188E8C}"/>
              </a:ext>
            </a:extLst>
          </p:cNvPr>
          <p:cNvSpPr txBox="1">
            <a:spLocks noChangeArrowheads="1"/>
          </p:cNvSpPr>
          <p:nvPr/>
        </p:nvSpPr>
        <p:spPr bwMode="auto">
          <a:xfrm rot="3050469">
            <a:off x="3564771" y="2811372"/>
            <a:ext cx="978214" cy="2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ar-SA" altLang="en-US" sz="700" b="1">
                <a:solidFill>
                  <a:srgbClr val="7A1502"/>
                </a:solidFill>
                <a:latin typeface="TheSans" panose="020B0503040302020203" pitchFamily="34" charset="-78"/>
                <a:cs typeface="TheSans" panose="020B0503040302020203" pitchFamily="34" charset="-78"/>
              </a:rPr>
              <a:t>الطريق الدائري الرابع</a:t>
            </a:r>
            <a:endParaRPr lang="en-US" altLang="en-US" sz="1600">
              <a:solidFill>
                <a:srgbClr val="7A1502"/>
              </a:solidFill>
            </a:endParaRPr>
          </a:p>
        </p:txBody>
      </p:sp>
      <p:sp>
        <p:nvSpPr>
          <p:cNvPr id="66601" name="TextBox 195">
            <a:extLst>
              <a:ext uri="{FF2B5EF4-FFF2-40B4-BE49-F238E27FC236}">
                <a16:creationId xmlns:a16="http://schemas.microsoft.com/office/drawing/2014/main" id="{8DC7F089-FEE1-5938-1E4F-D4271EBC88A3}"/>
              </a:ext>
            </a:extLst>
          </p:cNvPr>
          <p:cNvSpPr txBox="1">
            <a:spLocks noChangeArrowheads="1"/>
          </p:cNvSpPr>
          <p:nvPr/>
        </p:nvSpPr>
        <p:spPr bwMode="auto">
          <a:xfrm rot="745785">
            <a:off x="3222699" y="1903408"/>
            <a:ext cx="1087400" cy="20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ar-SA" altLang="en-US" sz="700" b="1" dirty="0">
                <a:solidFill>
                  <a:srgbClr val="7A1502"/>
                </a:solidFill>
                <a:latin typeface="TheSans" panose="020B0503040302020203" pitchFamily="34" charset="-78"/>
                <a:cs typeface="TheSans" panose="020B0503040302020203" pitchFamily="34" charset="-78"/>
              </a:rPr>
              <a:t>الطريق الدائري الخامس</a:t>
            </a:r>
            <a:endParaRPr lang="en-US" altLang="en-US" sz="1600" dirty="0">
              <a:solidFill>
                <a:srgbClr val="7A1502"/>
              </a:solidFill>
            </a:endParaRPr>
          </a:p>
        </p:txBody>
      </p:sp>
      <p:sp>
        <p:nvSpPr>
          <p:cNvPr id="66602" name="TextBox 196">
            <a:extLst>
              <a:ext uri="{FF2B5EF4-FFF2-40B4-BE49-F238E27FC236}">
                <a16:creationId xmlns:a16="http://schemas.microsoft.com/office/drawing/2014/main" id="{16338AB9-79EC-F792-6234-E75B2AE04CAF}"/>
              </a:ext>
            </a:extLst>
          </p:cNvPr>
          <p:cNvSpPr txBox="1">
            <a:spLocks noChangeArrowheads="1"/>
          </p:cNvSpPr>
          <p:nvPr/>
        </p:nvSpPr>
        <p:spPr bwMode="auto">
          <a:xfrm rot="5038753">
            <a:off x="1990289" y="2873965"/>
            <a:ext cx="962182" cy="2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ar-SA" altLang="en-US" sz="700" b="1">
                <a:solidFill>
                  <a:srgbClr val="B69E60"/>
                </a:solidFill>
                <a:latin typeface="TheSans" panose="020B0503040302020203" pitchFamily="34" charset="-78"/>
                <a:cs typeface="TheSans" panose="020B0503040302020203" pitchFamily="34" charset="-78"/>
              </a:rPr>
              <a:t>طريق الهجرة السريع</a:t>
            </a:r>
            <a:endParaRPr lang="en-US" altLang="en-US" sz="1600">
              <a:solidFill>
                <a:srgbClr val="B69E60"/>
              </a:solidFill>
            </a:endParaRPr>
          </a:p>
        </p:txBody>
      </p:sp>
      <p:sp>
        <p:nvSpPr>
          <p:cNvPr id="66603" name="TextBox 197">
            <a:extLst>
              <a:ext uri="{FF2B5EF4-FFF2-40B4-BE49-F238E27FC236}">
                <a16:creationId xmlns:a16="http://schemas.microsoft.com/office/drawing/2014/main" id="{2DC26C57-1587-DD7B-712D-00612622CAC9}"/>
              </a:ext>
            </a:extLst>
          </p:cNvPr>
          <p:cNvSpPr txBox="1">
            <a:spLocks noChangeArrowheads="1"/>
          </p:cNvSpPr>
          <p:nvPr/>
        </p:nvSpPr>
        <p:spPr bwMode="auto">
          <a:xfrm>
            <a:off x="2435806" y="1612279"/>
            <a:ext cx="644873" cy="40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ar-SA" altLang="en-US" sz="1000" b="1" dirty="0">
                <a:solidFill>
                  <a:srgbClr val="7A1502"/>
                </a:solidFill>
                <a:latin typeface="TheSans" panose="020B0503040302020203" pitchFamily="34" charset="-78"/>
                <a:cs typeface="TheSans" panose="020B0503040302020203" pitchFamily="34" charset="-78"/>
              </a:rPr>
              <a:t>أرض</a:t>
            </a:r>
          </a:p>
          <a:p>
            <a:pPr algn="ctr" eaLnBrk="1" hangingPunct="1"/>
            <a:r>
              <a:rPr lang="ar-SA" altLang="en-US" sz="1000" b="1" dirty="0">
                <a:solidFill>
                  <a:srgbClr val="7A1502"/>
                </a:solidFill>
                <a:latin typeface="TheSans" panose="020B0503040302020203" pitchFamily="34" charset="-78"/>
                <a:cs typeface="TheSans" panose="020B0503040302020203" pitchFamily="34" charset="-78"/>
              </a:rPr>
              <a:t>المشروع</a:t>
            </a:r>
            <a:endParaRPr lang="en-US" altLang="en-US" sz="2400" dirty="0">
              <a:solidFill>
                <a:srgbClr val="7A1502"/>
              </a:solidFill>
            </a:endParaRPr>
          </a:p>
        </p:txBody>
      </p:sp>
      <p:sp>
        <p:nvSpPr>
          <p:cNvPr id="201" name="Freeform: Shape 200">
            <a:extLst>
              <a:ext uri="{FF2B5EF4-FFF2-40B4-BE49-F238E27FC236}">
                <a16:creationId xmlns:a16="http://schemas.microsoft.com/office/drawing/2014/main" id="{73E9A379-65C3-F673-5EAF-8FD1CEE47920}"/>
              </a:ext>
            </a:extLst>
          </p:cNvPr>
          <p:cNvSpPr/>
          <p:nvPr/>
        </p:nvSpPr>
        <p:spPr>
          <a:xfrm flipV="1">
            <a:off x="1022350" y="1311275"/>
            <a:ext cx="1357313" cy="187325"/>
          </a:xfrm>
          <a:custGeom>
            <a:avLst/>
            <a:gdLst>
              <a:gd name="connsiteX0" fmla="*/ 1700140 w 1700140"/>
              <a:gd name="connsiteY0" fmla="*/ 0 h 1539317"/>
              <a:gd name="connsiteX1" fmla="*/ 0 w 1700140"/>
              <a:gd name="connsiteY1" fmla="*/ 0 h 1539317"/>
              <a:gd name="connsiteX2" fmla="*/ 0 w 1700140"/>
              <a:gd name="connsiteY2" fmla="*/ 1539317 h 1539317"/>
            </a:gdLst>
            <a:ahLst/>
            <a:cxnLst>
              <a:cxn ang="0">
                <a:pos x="connsiteX0" y="connsiteY0"/>
              </a:cxn>
              <a:cxn ang="0">
                <a:pos x="connsiteX1" y="connsiteY1"/>
              </a:cxn>
              <a:cxn ang="0">
                <a:pos x="connsiteX2" y="connsiteY2"/>
              </a:cxn>
            </a:cxnLst>
            <a:rect l="l" t="t" r="r" b="b"/>
            <a:pathLst>
              <a:path w="1700140" h="1539317">
                <a:moveTo>
                  <a:pt x="1700140" y="0"/>
                </a:moveTo>
                <a:lnTo>
                  <a:pt x="0" y="0"/>
                </a:lnTo>
                <a:lnTo>
                  <a:pt x="0" y="1539317"/>
                </a:lnTo>
              </a:path>
            </a:pathLst>
          </a:custGeom>
          <a:noFill/>
          <a:ln w="6350">
            <a:solidFill>
              <a:srgbClr val="7A1502"/>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03" name="Graphic 70">
            <a:extLst>
              <a:ext uri="{FF2B5EF4-FFF2-40B4-BE49-F238E27FC236}">
                <a16:creationId xmlns:a16="http://schemas.microsoft.com/office/drawing/2014/main" id="{E66B6F87-9251-87A7-56C3-C24EAB05B66E}"/>
              </a:ext>
            </a:extLst>
          </p:cNvPr>
          <p:cNvGrpSpPr/>
          <p:nvPr/>
        </p:nvGrpSpPr>
        <p:grpSpPr>
          <a:xfrm>
            <a:off x="6217649" y="2909415"/>
            <a:ext cx="292512" cy="222789"/>
            <a:chOff x="2023706" y="536931"/>
            <a:chExt cx="292512" cy="222789"/>
          </a:xfrm>
          <a:noFill/>
        </p:grpSpPr>
        <p:sp>
          <p:nvSpPr>
            <p:cNvPr id="204" name="Freeform: Shape 203">
              <a:extLst>
                <a:ext uri="{FF2B5EF4-FFF2-40B4-BE49-F238E27FC236}">
                  <a16:creationId xmlns:a16="http://schemas.microsoft.com/office/drawing/2014/main" id="{5F23DB84-E55C-42A5-1AFC-7BB463D22870}"/>
                </a:ext>
              </a:extLst>
            </p:cNvPr>
            <p:cNvSpPr/>
            <p:nvPr/>
          </p:nvSpPr>
          <p:spPr>
            <a:xfrm>
              <a:off x="2023706" y="564839"/>
              <a:ext cx="81152" cy="194786"/>
            </a:xfrm>
            <a:custGeom>
              <a:avLst/>
              <a:gdLst>
                <a:gd name="connsiteX0" fmla="*/ 0 w 81152"/>
                <a:gd name="connsiteY0" fmla="*/ 0 h 194786"/>
                <a:gd name="connsiteX1" fmla="*/ 81153 w 81152"/>
                <a:gd name="connsiteY1" fmla="*/ 0 h 194786"/>
                <a:gd name="connsiteX2" fmla="*/ 81153 w 81152"/>
                <a:gd name="connsiteY2" fmla="*/ 194786 h 194786"/>
                <a:gd name="connsiteX3" fmla="*/ 0 w 81152"/>
                <a:gd name="connsiteY3" fmla="*/ 194786 h 194786"/>
              </a:gdLst>
              <a:ahLst/>
              <a:cxnLst>
                <a:cxn ang="0">
                  <a:pos x="connsiteX0" y="connsiteY0"/>
                </a:cxn>
                <a:cxn ang="0">
                  <a:pos x="connsiteX1" y="connsiteY1"/>
                </a:cxn>
                <a:cxn ang="0">
                  <a:pos x="connsiteX2" y="connsiteY2"/>
                </a:cxn>
                <a:cxn ang="0">
                  <a:pos x="connsiteX3" y="connsiteY3"/>
                </a:cxn>
              </a:cxnLst>
              <a:rect l="l" t="t" r="r" b="b"/>
              <a:pathLst>
                <a:path w="81152" h="194786">
                  <a:moveTo>
                    <a:pt x="0" y="0"/>
                  </a:moveTo>
                  <a:lnTo>
                    <a:pt x="81153" y="0"/>
                  </a:lnTo>
                  <a:lnTo>
                    <a:pt x="81153" y="194786"/>
                  </a:lnTo>
                  <a:lnTo>
                    <a:pt x="0" y="194786"/>
                  </a:lnTo>
                  <a:close/>
                </a:path>
              </a:pathLst>
            </a:custGeom>
            <a:noFill/>
            <a:ln w="12700" cap="flat">
              <a:solidFill>
                <a:schemeClr val="bg1">
                  <a:lumMod val="50000"/>
                </a:schemeClr>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5" name="Freeform: Shape 204">
              <a:extLst>
                <a:ext uri="{FF2B5EF4-FFF2-40B4-BE49-F238E27FC236}">
                  <a16:creationId xmlns:a16="http://schemas.microsoft.com/office/drawing/2014/main" id="{9D018F0E-E206-4798-87D2-EDCBEC4FAB7D}"/>
                </a:ext>
              </a:extLst>
            </p:cNvPr>
            <p:cNvSpPr/>
            <p:nvPr/>
          </p:nvSpPr>
          <p:spPr>
            <a:xfrm>
              <a:off x="2235066" y="564839"/>
              <a:ext cx="81152" cy="194786"/>
            </a:xfrm>
            <a:custGeom>
              <a:avLst/>
              <a:gdLst>
                <a:gd name="connsiteX0" fmla="*/ 0 w 81152"/>
                <a:gd name="connsiteY0" fmla="*/ 0 h 194786"/>
                <a:gd name="connsiteX1" fmla="*/ 81153 w 81152"/>
                <a:gd name="connsiteY1" fmla="*/ 0 h 194786"/>
                <a:gd name="connsiteX2" fmla="*/ 81153 w 81152"/>
                <a:gd name="connsiteY2" fmla="*/ 194786 h 194786"/>
                <a:gd name="connsiteX3" fmla="*/ 0 w 81152"/>
                <a:gd name="connsiteY3" fmla="*/ 194786 h 194786"/>
              </a:gdLst>
              <a:ahLst/>
              <a:cxnLst>
                <a:cxn ang="0">
                  <a:pos x="connsiteX0" y="connsiteY0"/>
                </a:cxn>
                <a:cxn ang="0">
                  <a:pos x="connsiteX1" y="connsiteY1"/>
                </a:cxn>
                <a:cxn ang="0">
                  <a:pos x="connsiteX2" y="connsiteY2"/>
                </a:cxn>
                <a:cxn ang="0">
                  <a:pos x="connsiteX3" y="connsiteY3"/>
                </a:cxn>
              </a:cxnLst>
              <a:rect l="l" t="t" r="r" b="b"/>
              <a:pathLst>
                <a:path w="81152" h="194786">
                  <a:moveTo>
                    <a:pt x="0" y="0"/>
                  </a:moveTo>
                  <a:lnTo>
                    <a:pt x="81153" y="0"/>
                  </a:lnTo>
                  <a:lnTo>
                    <a:pt x="81153" y="194786"/>
                  </a:lnTo>
                  <a:lnTo>
                    <a:pt x="0" y="194786"/>
                  </a:lnTo>
                  <a:close/>
                </a:path>
              </a:pathLst>
            </a:custGeom>
            <a:noFill/>
            <a:ln w="12700" cap="flat">
              <a:solidFill>
                <a:schemeClr val="bg1">
                  <a:lumMod val="50000"/>
                </a:schemeClr>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6" name="Freeform: Shape 205">
              <a:extLst>
                <a:ext uri="{FF2B5EF4-FFF2-40B4-BE49-F238E27FC236}">
                  <a16:creationId xmlns:a16="http://schemas.microsoft.com/office/drawing/2014/main" id="{7F2F4697-59E3-BBC9-BB96-64300FC128EC}"/>
                </a:ext>
              </a:extLst>
            </p:cNvPr>
            <p:cNvSpPr/>
            <p:nvPr/>
          </p:nvSpPr>
          <p:spPr>
            <a:xfrm>
              <a:off x="2104859" y="536931"/>
              <a:ext cx="130206" cy="222694"/>
            </a:xfrm>
            <a:custGeom>
              <a:avLst/>
              <a:gdLst>
                <a:gd name="connsiteX0" fmla="*/ 0 w 130206"/>
                <a:gd name="connsiteY0" fmla="*/ 0 h 222694"/>
                <a:gd name="connsiteX1" fmla="*/ 0 w 130206"/>
                <a:gd name="connsiteY1" fmla="*/ 27908 h 222694"/>
                <a:gd name="connsiteX2" fmla="*/ 0 w 130206"/>
                <a:gd name="connsiteY2" fmla="*/ 222695 h 222694"/>
                <a:gd name="connsiteX3" fmla="*/ 49054 w 130206"/>
                <a:gd name="connsiteY3" fmla="*/ 222695 h 222694"/>
                <a:gd name="connsiteX4" fmla="*/ 81153 w 130206"/>
                <a:gd name="connsiteY4" fmla="*/ 222695 h 222694"/>
                <a:gd name="connsiteX5" fmla="*/ 130207 w 130206"/>
                <a:gd name="connsiteY5" fmla="*/ 222695 h 222694"/>
                <a:gd name="connsiteX6" fmla="*/ 130207 w 130206"/>
                <a:gd name="connsiteY6" fmla="*/ 27908 h 222694"/>
                <a:gd name="connsiteX7" fmla="*/ 130207 w 130206"/>
                <a:gd name="connsiteY7" fmla="*/ 0 h 222694"/>
                <a:gd name="connsiteX8" fmla="*/ 0 w 130206"/>
                <a:gd name="connsiteY8" fmla="*/ 0 h 22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06" h="222694">
                  <a:moveTo>
                    <a:pt x="0" y="0"/>
                  </a:moveTo>
                  <a:lnTo>
                    <a:pt x="0" y="27908"/>
                  </a:lnTo>
                  <a:lnTo>
                    <a:pt x="0" y="222695"/>
                  </a:lnTo>
                  <a:lnTo>
                    <a:pt x="49054" y="222695"/>
                  </a:lnTo>
                  <a:lnTo>
                    <a:pt x="81153" y="222695"/>
                  </a:lnTo>
                  <a:lnTo>
                    <a:pt x="130207" y="222695"/>
                  </a:lnTo>
                  <a:lnTo>
                    <a:pt x="130207" y="27908"/>
                  </a:lnTo>
                  <a:lnTo>
                    <a:pt x="130207" y="0"/>
                  </a:lnTo>
                  <a:lnTo>
                    <a:pt x="0" y="0"/>
                  </a:lnTo>
                  <a:close/>
                </a:path>
              </a:pathLst>
            </a:custGeom>
            <a:noFill/>
            <a:ln w="12700" cap="flat">
              <a:solidFill>
                <a:schemeClr val="bg1">
                  <a:lumMod val="50000"/>
                </a:schemeClr>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7" name="Freeform: Shape 206">
              <a:extLst>
                <a:ext uri="{FF2B5EF4-FFF2-40B4-BE49-F238E27FC236}">
                  <a16:creationId xmlns:a16="http://schemas.microsoft.com/office/drawing/2014/main" id="{2EE3D9E4-5335-62D5-F978-B513AC782F77}"/>
                </a:ext>
              </a:extLst>
            </p:cNvPr>
            <p:cNvSpPr/>
            <p:nvPr/>
          </p:nvSpPr>
          <p:spPr>
            <a:xfrm>
              <a:off x="2137911" y="589414"/>
              <a:ext cx="65055" cy="170307"/>
            </a:xfrm>
            <a:custGeom>
              <a:avLst/>
              <a:gdLst>
                <a:gd name="connsiteX0" fmla="*/ 32575 w 65055"/>
                <a:gd name="connsiteY0" fmla="*/ 0 h 170307"/>
                <a:gd name="connsiteX1" fmla="*/ 0 w 65055"/>
                <a:gd name="connsiteY1" fmla="*/ 67628 h 170307"/>
                <a:gd name="connsiteX2" fmla="*/ 0 w 65055"/>
                <a:gd name="connsiteY2" fmla="*/ 170307 h 170307"/>
                <a:gd name="connsiteX3" fmla="*/ 65056 w 65055"/>
                <a:gd name="connsiteY3" fmla="*/ 170307 h 170307"/>
                <a:gd name="connsiteX4" fmla="*/ 65056 w 65055"/>
                <a:gd name="connsiteY4" fmla="*/ 67628 h 170307"/>
                <a:gd name="connsiteX5" fmla="*/ 32480 w 65055"/>
                <a:gd name="connsiteY5" fmla="*/ 0 h 17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55" h="170307">
                  <a:moveTo>
                    <a:pt x="32575" y="0"/>
                  </a:moveTo>
                  <a:cubicBezTo>
                    <a:pt x="12478" y="17240"/>
                    <a:pt x="0" y="41148"/>
                    <a:pt x="0" y="67628"/>
                  </a:cubicBezTo>
                  <a:lnTo>
                    <a:pt x="0" y="170307"/>
                  </a:lnTo>
                  <a:lnTo>
                    <a:pt x="65056" y="170307"/>
                  </a:lnTo>
                  <a:lnTo>
                    <a:pt x="65056" y="67628"/>
                  </a:lnTo>
                  <a:cubicBezTo>
                    <a:pt x="65056" y="41148"/>
                    <a:pt x="52578" y="17240"/>
                    <a:pt x="32480" y="0"/>
                  </a:cubicBezTo>
                  <a:close/>
                </a:path>
              </a:pathLst>
            </a:custGeom>
            <a:noFill/>
            <a:ln w="12700" cap="flat">
              <a:solidFill>
                <a:schemeClr val="bg1">
                  <a:lumMod val="50000"/>
                </a:schemeClr>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8" name="Freeform: Shape 207">
              <a:extLst>
                <a:ext uri="{FF2B5EF4-FFF2-40B4-BE49-F238E27FC236}">
                  <a16:creationId xmlns:a16="http://schemas.microsoft.com/office/drawing/2014/main" id="{9DB1A695-5900-414F-AE5C-094930193F47}"/>
                </a:ext>
              </a:extLst>
            </p:cNvPr>
            <p:cNvSpPr/>
            <p:nvPr/>
          </p:nvSpPr>
          <p:spPr>
            <a:xfrm>
              <a:off x="2252020" y="626371"/>
              <a:ext cx="47053" cy="133254"/>
            </a:xfrm>
            <a:custGeom>
              <a:avLst/>
              <a:gdLst>
                <a:gd name="connsiteX0" fmla="*/ 23527 w 47053"/>
                <a:gd name="connsiteY0" fmla="*/ 0 h 133254"/>
                <a:gd name="connsiteX1" fmla="*/ 0 w 47053"/>
                <a:gd name="connsiteY1" fmla="*/ 48863 h 133254"/>
                <a:gd name="connsiteX2" fmla="*/ 0 w 47053"/>
                <a:gd name="connsiteY2" fmla="*/ 133255 h 133254"/>
                <a:gd name="connsiteX3" fmla="*/ 47053 w 47053"/>
                <a:gd name="connsiteY3" fmla="*/ 133255 h 133254"/>
                <a:gd name="connsiteX4" fmla="*/ 47053 w 47053"/>
                <a:gd name="connsiteY4" fmla="*/ 48863 h 133254"/>
                <a:gd name="connsiteX5" fmla="*/ 23527 w 47053"/>
                <a:gd name="connsiteY5" fmla="*/ 0 h 1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53" h="133254">
                  <a:moveTo>
                    <a:pt x="23527" y="0"/>
                  </a:moveTo>
                  <a:cubicBezTo>
                    <a:pt x="8953" y="12478"/>
                    <a:pt x="0" y="29813"/>
                    <a:pt x="0" y="48863"/>
                  </a:cubicBezTo>
                  <a:lnTo>
                    <a:pt x="0" y="133255"/>
                  </a:lnTo>
                  <a:lnTo>
                    <a:pt x="47053" y="133255"/>
                  </a:lnTo>
                  <a:lnTo>
                    <a:pt x="47053" y="48863"/>
                  </a:lnTo>
                  <a:cubicBezTo>
                    <a:pt x="47053" y="29718"/>
                    <a:pt x="38005" y="12478"/>
                    <a:pt x="23527" y="0"/>
                  </a:cubicBezTo>
                  <a:close/>
                </a:path>
              </a:pathLst>
            </a:custGeom>
            <a:noFill/>
            <a:ln w="12700" cap="flat">
              <a:solidFill>
                <a:schemeClr val="bg1">
                  <a:lumMod val="50000"/>
                </a:schemeClr>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9" name="Freeform: Shape 208">
              <a:extLst>
                <a:ext uri="{FF2B5EF4-FFF2-40B4-BE49-F238E27FC236}">
                  <a16:creationId xmlns:a16="http://schemas.microsoft.com/office/drawing/2014/main" id="{AC2ECDD9-AF92-E9C9-A3F6-6AC9DB505F0B}"/>
                </a:ext>
              </a:extLst>
            </p:cNvPr>
            <p:cNvSpPr/>
            <p:nvPr/>
          </p:nvSpPr>
          <p:spPr>
            <a:xfrm>
              <a:off x="2040756" y="626371"/>
              <a:ext cx="47053" cy="133254"/>
            </a:xfrm>
            <a:custGeom>
              <a:avLst/>
              <a:gdLst>
                <a:gd name="connsiteX0" fmla="*/ 23527 w 47053"/>
                <a:gd name="connsiteY0" fmla="*/ 0 h 133254"/>
                <a:gd name="connsiteX1" fmla="*/ 0 w 47053"/>
                <a:gd name="connsiteY1" fmla="*/ 48863 h 133254"/>
                <a:gd name="connsiteX2" fmla="*/ 0 w 47053"/>
                <a:gd name="connsiteY2" fmla="*/ 133255 h 133254"/>
                <a:gd name="connsiteX3" fmla="*/ 47053 w 47053"/>
                <a:gd name="connsiteY3" fmla="*/ 133255 h 133254"/>
                <a:gd name="connsiteX4" fmla="*/ 47053 w 47053"/>
                <a:gd name="connsiteY4" fmla="*/ 48863 h 133254"/>
                <a:gd name="connsiteX5" fmla="*/ 23527 w 47053"/>
                <a:gd name="connsiteY5" fmla="*/ 0 h 1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53" h="133254">
                  <a:moveTo>
                    <a:pt x="23527" y="0"/>
                  </a:moveTo>
                  <a:cubicBezTo>
                    <a:pt x="8953" y="12478"/>
                    <a:pt x="0" y="29813"/>
                    <a:pt x="0" y="48863"/>
                  </a:cubicBezTo>
                  <a:lnTo>
                    <a:pt x="0" y="133255"/>
                  </a:lnTo>
                  <a:lnTo>
                    <a:pt x="47053" y="133255"/>
                  </a:lnTo>
                  <a:lnTo>
                    <a:pt x="47053" y="48863"/>
                  </a:lnTo>
                  <a:cubicBezTo>
                    <a:pt x="47053" y="29718"/>
                    <a:pt x="38005" y="12478"/>
                    <a:pt x="23527" y="0"/>
                  </a:cubicBezTo>
                  <a:close/>
                </a:path>
              </a:pathLst>
            </a:custGeom>
            <a:noFill/>
            <a:ln w="12700" cap="flat">
              <a:solidFill>
                <a:schemeClr val="bg1">
                  <a:lumMod val="50000"/>
                </a:schemeClr>
              </a:solidFill>
              <a:prstDash val="solid"/>
              <a:miter/>
            </a:ln>
          </p:spPr>
          <p:txBody>
            <a:bodyPr anchor="ctr"/>
            <a:lstStyle/>
            <a:p>
              <a:pPr eaLnBrk="1" fontAlgn="auto" hangingPunct="1">
                <a:spcBef>
                  <a:spcPts val="0"/>
                </a:spcBef>
                <a:spcAft>
                  <a:spcPts val="0"/>
                </a:spcAft>
                <a:defRPr/>
              </a:pPr>
              <a:endParaRPr lang="en-US">
                <a:latin typeface="+mn-lt"/>
              </a:endParaRPr>
            </a:p>
          </p:txBody>
        </p:sp>
      </p:grpSp>
      <p:grpSp>
        <p:nvGrpSpPr>
          <p:cNvPr id="210" name="Graphic 70">
            <a:extLst>
              <a:ext uri="{FF2B5EF4-FFF2-40B4-BE49-F238E27FC236}">
                <a16:creationId xmlns:a16="http://schemas.microsoft.com/office/drawing/2014/main" id="{BE4941C4-AB43-CC15-22B2-43C0FBD8417B}"/>
              </a:ext>
            </a:extLst>
          </p:cNvPr>
          <p:cNvGrpSpPr/>
          <p:nvPr/>
        </p:nvGrpSpPr>
        <p:grpSpPr>
          <a:xfrm>
            <a:off x="6141656" y="4012462"/>
            <a:ext cx="325183" cy="234981"/>
            <a:chOff x="2695028" y="524644"/>
            <a:chExt cx="325183" cy="234981"/>
          </a:xfrm>
          <a:noFill/>
        </p:grpSpPr>
        <p:grpSp>
          <p:nvGrpSpPr>
            <p:cNvPr id="211" name="Graphic 70">
              <a:extLst>
                <a:ext uri="{FF2B5EF4-FFF2-40B4-BE49-F238E27FC236}">
                  <a16:creationId xmlns:a16="http://schemas.microsoft.com/office/drawing/2014/main" id="{7C7AD004-20A0-BD65-45EC-46327AFDB705}"/>
                </a:ext>
              </a:extLst>
            </p:cNvPr>
            <p:cNvGrpSpPr/>
            <p:nvPr/>
          </p:nvGrpSpPr>
          <p:grpSpPr>
            <a:xfrm>
              <a:off x="2695028" y="524644"/>
              <a:ext cx="325183" cy="234981"/>
              <a:chOff x="2695028" y="524644"/>
              <a:chExt cx="325183" cy="234981"/>
            </a:xfrm>
            <a:noFill/>
          </p:grpSpPr>
          <p:sp>
            <p:nvSpPr>
              <p:cNvPr id="213" name="Freeform: Shape 212">
                <a:extLst>
                  <a:ext uri="{FF2B5EF4-FFF2-40B4-BE49-F238E27FC236}">
                    <a16:creationId xmlns:a16="http://schemas.microsoft.com/office/drawing/2014/main" id="{12D80285-F0E3-1486-DC68-B64902F331E5}"/>
                  </a:ext>
                </a:extLst>
              </p:cNvPr>
              <p:cNvSpPr/>
              <p:nvPr/>
            </p:nvSpPr>
            <p:spPr>
              <a:xfrm>
                <a:off x="2695028" y="524644"/>
                <a:ext cx="325183" cy="234981"/>
              </a:xfrm>
              <a:custGeom>
                <a:avLst/>
                <a:gdLst>
                  <a:gd name="connsiteX0" fmla="*/ 0 w 325183"/>
                  <a:gd name="connsiteY0" fmla="*/ 175355 h 234981"/>
                  <a:gd name="connsiteX1" fmla="*/ 162592 w 325183"/>
                  <a:gd name="connsiteY1" fmla="*/ 234982 h 234981"/>
                  <a:gd name="connsiteX2" fmla="*/ 325184 w 325183"/>
                  <a:gd name="connsiteY2" fmla="*/ 175355 h 234981"/>
                  <a:gd name="connsiteX3" fmla="*/ 225838 w 325183"/>
                  <a:gd name="connsiteY3" fmla="*/ 54674 h 234981"/>
                  <a:gd name="connsiteX4" fmla="*/ 205835 w 325183"/>
                  <a:gd name="connsiteY4" fmla="*/ 87725 h 234981"/>
                  <a:gd name="connsiteX5" fmla="*/ 151257 w 325183"/>
                  <a:gd name="connsiteY5" fmla="*/ 0 h 234981"/>
                  <a:gd name="connsiteX6" fmla="*/ 87344 w 325183"/>
                  <a:gd name="connsiteY6" fmla="*/ 95155 h 234981"/>
                  <a:gd name="connsiteX7" fmla="*/ 58198 w 325183"/>
                  <a:gd name="connsiteY7" fmla="*/ 89440 h 234981"/>
                  <a:gd name="connsiteX8" fmla="*/ 0 w 325183"/>
                  <a:gd name="connsiteY8" fmla="*/ 175355 h 23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83" h="234981">
                    <a:moveTo>
                      <a:pt x="0" y="175355"/>
                    </a:moveTo>
                    <a:lnTo>
                      <a:pt x="162592" y="234982"/>
                    </a:lnTo>
                    <a:lnTo>
                      <a:pt x="325184" y="175355"/>
                    </a:lnTo>
                    <a:lnTo>
                      <a:pt x="225838" y="54674"/>
                    </a:lnTo>
                    <a:lnTo>
                      <a:pt x="205835" y="87725"/>
                    </a:lnTo>
                    <a:lnTo>
                      <a:pt x="151257" y="0"/>
                    </a:lnTo>
                    <a:lnTo>
                      <a:pt x="87344" y="95155"/>
                    </a:lnTo>
                    <a:lnTo>
                      <a:pt x="58198" y="89440"/>
                    </a:lnTo>
                    <a:lnTo>
                      <a:pt x="0" y="175355"/>
                    </a:lnTo>
                    <a:close/>
                  </a:path>
                </a:pathLst>
              </a:custGeom>
              <a:noFill/>
              <a:ln w="12700" cap="flat">
                <a:solidFill>
                  <a:schemeClr val="bg1">
                    <a:lumMod val="50000"/>
                  </a:schemeClr>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14" name="Freeform: Shape 213">
                <a:extLst>
                  <a:ext uri="{FF2B5EF4-FFF2-40B4-BE49-F238E27FC236}">
                    <a16:creationId xmlns:a16="http://schemas.microsoft.com/office/drawing/2014/main" id="{C00A8F27-BFA4-6551-59B9-4B9E4BCA0EE6}"/>
                  </a:ext>
                </a:extLst>
              </p:cNvPr>
              <p:cNvSpPr/>
              <p:nvPr/>
            </p:nvSpPr>
            <p:spPr>
              <a:xfrm>
                <a:off x="2753226" y="614084"/>
                <a:ext cx="74676" cy="15525"/>
              </a:xfrm>
              <a:custGeom>
                <a:avLst/>
                <a:gdLst>
                  <a:gd name="connsiteX0" fmla="*/ 0 w 74676"/>
                  <a:gd name="connsiteY0" fmla="*/ 0 h 15525"/>
                  <a:gd name="connsiteX1" fmla="*/ 74676 w 74676"/>
                  <a:gd name="connsiteY1" fmla="*/ 15526 h 15525"/>
                </a:gdLst>
                <a:ahLst/>
                <a:cxnLst>
                  <a:cxn ang="0">
                    <a:pos x="connsiteX0" y="connsiteY0"/>
                  </a:cxn>
                  <a:cxn ang="0">
                    <a:pos x="connsiteX1" y="connsiteY1"/>
                  </a:cxn>
                </a:cxnLst>
                <a:rect l="l" t="t" r="r" b="b"/>
                <a:pathLst>
                  <a:path w="74676" h="15525">
                    <a:moveTo>
                      <a:pt x="0" y="0"/>
                    </a:moveTo>
                    <a:lnTo>
                      <a:pt x="74676" y="15526"/>
                    </a:lnTo>
                  </a:path>
                </a:pathLst>
              </a:custGeom>
              <a:ln w="12700" cap="flat">
                <a:solidFill>
                  <a:schemeClr val="bg1">
                    <a:lumMod val="50000"/>
                  </a:schemeClr>
                </a:solid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212" name="Freeform: Shape 211">
              <a:extLst>
                <a:ext uri="{FF2B5EF4-FFF2-40B4-BE49-F238E27FC236}">
                  <a16:creationId xmlns:a16="http://schemas.microsoft.com/office/drawing/2014/main" id="{B369E4B9-4025-4F34-3C6C-81C3555D3614}"/>
                </a:ext>
              </a:extLst>
            </p:cNvPr>
            <p:cNvSpPr/>
            <p:nvPr/>
          </p:nvSpPr>
          <p:spPr>
            <a:xfrm>
              <a:off x="2857620" y="579317"/>
              <a:ext cx="63245" cy="112014"/>
            </a:xfrm>
            <a:custGeom>
              <a:avLst/>
              <a:gdLst>
                <a:gd name="connsiteX0" fmla="*/ 63246 w 63245"/>
                <a:gd name="connsiteY0" fmla="*/ 0 h 112014"/>
                <a:gd name="connsiteX1" fmla="*/ 0 w 63245"/>
                <a:gd name="connsiteY1" fmla="*/ 112014 h 112014"/>
              </a:gdLst>
              <a:ahLst/>
              <a:cxnLst>
                <a:cxn ang="0">
                  <a:pos x="connsiteX0" y="connsiteY0"/>
                </a:cxn>
                <a:cxn ang="0">
                  <a:pos x="connsiteX1" y="connsiteY1"/>
                </a:cxn>
              </a:cxnLst>
              <a:rect l="l" t="t" r="r" b="b"/>
              <a:pathLst>
                <a:path w="63245" h="112014">
                  <a:moveTo>
                    <a:pt x="63246" y="0"/>
                  </a:moveTo>
                  <a:lnTo>
                    <a:pt x="0" y="112014"/>
                  </a:lnTo>
                </a:path>
              </a:pathLst>
            </a:custGeom>
            <a:ln w="12700" cap="flat">
              <a:solidFill>
                <a:schemeClr val="bg1">
                  <a:lumMod val="50000"/>
                </a:schemeClr>
              </a:solidFill>
              <a:prstDash val="solid"/>
              <a:miter/>
            </a:ln>
          </p:spPr>
          <p:txBody>
            <a:bodyPr anchor="ctr"/>
            <a:lstStyle/>
            <a:p>
              <a:pPr eaLnBrk="1" fontAlgn="auto" hangingPunct="1">
                <a:spcBef>
                  <a:spcPts val="0"/>
                </a:spcBef>
                <a:spcAft>
                  <a:spcPts val="0"/>
                </a:spcAft>
                <a:defRPr/>
              </a:pPr>
              <a:endParaRPr lang="en-US">
                <a:latin typeface="+mn-lt"/>
              </a:endParaRPr>
            </a:p>
          </p:txBody>
        </p:sp>
      </p:grpSp>
      <p:grpSp>
        <p:nvGrpSpPr>
          <p:cNvPr id="215" name="Graphic 70">
            <a:extLst>
              <a:ext uri="{FF2B5EF4-FFF2-40B4-BE49-F238E27FC236}">
                <a16:creationId xmlns:a16="http://schemas.microsoft.com/office/drawing/2014/main" id="{B581636D-1F8F-F15A-39BC-CEB85D1725BF}"/>
              </a:ext>
            </a:extLst>
          </p:cNvPr>
          <p:cNvGrpSpPr/>
          <p:nvPr/>
        </p:nvGrpSpPr>
        <p:grpSpPr>
          <a:xfrm>
            <a:off x="9079004" y="2885127"/>
            <a:ext cx="258032" cy="285654"/>
            <a:chOff x="3416261" y="473971"/>
            <a:chExt cx="258032" cy="285654"/>
          </a:xfrm>
          <a:noFill/>
        </p:grpSpPr>
        <p:sp>
          <p:nvSpPr>
            <p:cNvPr id="216" name="Freeform: Shape 215">
              <a:extLst>
                <a:ext uri="{FF2B5EF4-FFF2-40B4-BE49-F238E27FC236}">
                  <a16:creationId xmlns:a16="http://schemas.microsoft.com/office/drawing/2014/main" id="{E22755CF-A960-93EF-96FF-F10A61D5A8E6}"/>
                </a:ext>
              </a:extLst>
            </p:cNvPr>
            <p:cNvSpPr/>
            <p:nvPr/>
          </p:nvSpPr>
          <p:spPr>
            <a:xfrm>
              <a:off x="3416261" y="473971"/>
              <a:ext cx="258032" cy="285654"/>
            </a:xfrm>
            <a:custGeom>
              <a:avLst/>
              <a:gdLst>
                <a:gd name="connsiteX0" fmla="*/ 258032 w 258032"/>
                <a:gd name="connsiteY0" fmla="*/ 211169 h 285654"/>
                <a:gd name="connsiteX1" fmla="*/ 258032 w 258032"/>
                <a:gd name="connsiteY1" fmla="*/ 74485 h 285654"/>
                <a:gd name="connsiteX2" fmla="*/ 129064 w 258032"/>
                <a:gd name="connsiteY2" fmla="*/ 0 h 285654"/>
                <a:gd name="connsiteX3" fmla="*/ 0 w 258032"/>
                <a:gd name="connsiteY3" fmla="*/ 74485 h 285654"/>
                <a:gd name="connsiteX4" fmla="*/ 0 w 258032"/>
                <a:gd name="connsiteY4" fmla="*/ 211169 h 285654"/>
                <a:gd name="connsiteX5" fmla="*/ 129064 w 258032"/>
                <a:gd name="connsiteY5" fmla="*/ 285655 h 285654"/>
                <a:gd name="connsiteX6" fmla="*/ 258032 w 258032"/>
                <a:gd name="connsiteY6" fmla="*/ 211169 h 28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32" h="285654">
                  <a:moveTo>
                    <a:pt x="258032" y="211169"/>
                  </a:moveTo>
                  <a:lnTo>
                    <a:pt x="258032" y="74485"/>
                  </a:lnTo>
                  <a:lnTo>
                    <a:pt x="129064" y="0"/>
                  </a:lnTo>
                  <a:lnTo>
                    <a:pt x="0" y="74485"/>
                  </a:lnTo>
                  <a:lnTo>
                    <a:pt x="0" y="211169"/>
                  </a:lnTo>
                  <a:lnTo>
                    <a:pt x="129064" y="285655"/>
                  </a:lnTo>
                  <a:lnTo>
                    <a:pt x="258032" y="211169"/>
                  </a:lnTo>
                  <a:close/>
                </a:path>
              </a:pathLst>
            </a:custGeom>
            <a:noFill/>
            <a:ln w="12700" cap="flat">
              <a:solidFill>
                <a:schemeClr val="bg1">
                  <a:lumMod val="50000"/>
                </a:schemeClr>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17" name="Freeform: Shape 216">
              <a:extLst>
                <a:ext uri="{FF2B5EF4-FFF2-40B4-BE49-F238E27FC236}">
                  <a16:creationId xmlns:a16="http://schemas.microsoft.com/office/drawing/2014/main" id="{006988D8-7148-A0AA-A889-33BDBDEC493C}"/>
                </a:ext>
              </a:extLst>
            </p:cNvPr>
            <p:cNvSpPr/>
            <p:nvPr/>
          </p:nvSpPr>
          <p:spPr>
            <a:xfrm>
              <a:off x="3416261" y="564268"/>
              <a:ext cx="258032" cy="62865"/>
            </a:xfrm>
            <a:custGeom>
              <a:avLst/>
              <a:gdLst>
                <a:gd name="connsiteX0" fmla="*/ 258032 w 258032"/>
                <a:gd name="connsiteY0" fmla="*/ 0 h 62865"/>
                <a:gd name="connsiteX1" fmla="*/ 129064 w 258032"/>
                <a:gd name="connsiteY1" fmla="*/ 62865 h 62865"/>
                <a:gd name="connsiteX2" fmla="*/ 0 w 258032"/>
                <a:gd name="connsiteY2" fmla="*/ 0 h 62865"/>
              </a:gdLst>
              <a:ahLst/>
              <a:cxnLst>
                <a:cxn ang="0">
                  <a:pos x="connsiteX0" y="connsiteY0"/>
                </a:cxn>
                <a:cxn ang="0">
                  <a:pos x="connsiteX1" y="connsiteY1"/>
                </a:cxn>
                <a:cxn ang="0">
                  <a:pos x="connsiteX2" y="connsiteY2"/>
                </a:cxn>
              </a:cxnLst>
              <a:rect l="l" t="t" r="r" b="b"/>
              <a:pathLst>
                <a:path w="258032" h="62865">
                  <a:moveTo>
                    <a:pt x="258032" y="0"/>
                  </a:moveTo>
                  <a:lnTo>
                    <a:pt x="129064" y="62865"/>
                  </a:lnTo>
                  <a:lnTo>
                    <a:pt x="0" y="0"/>
                  </a:lnTo>
                </a:path>
              </a:pathLst>
            </a:custGeom>
            <a:noFill/>
            <a:ln w="12700" cap="flat">
              <a:solidFill>
                <a:schemeClr val="bg1">
                  <a:lumMod val="50000"/>
                </a:schemeClr>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18" name="Freeform: Shape 217">
              <a:extLst>
                <a:ext uri="{FF2B5EF4-FFF2-40B4-BE49-F238E27FC236}">
                  <a16:creationId xmlns:a16="http://schemas.microsoft.com/office/drawing/2014/main" id="{8F5CE9F8-EFC9-D1A4-FE70-8B341EB1D3E2}"/>
                </a:ext>
              </a:extLst>
            </p:cNvPr>
            <p:cNvSpPr/>
            <p:nvPr/>
          </p:nvSpPr>
          <p:spPr>
            <a:xfrm>
              <a:off x="3416261" y="595700"/>
              <a:ext cx="258032" cy="72104"/>
            </a:xfrm>
            <a:custGeom>
              <a:avLst/>
              <a:gdLst>
                <a:gd name="connsiteX0" fmla="*/ 258032 w 258032"/>
                <a:gd name="connsiteY0" fmla="*/ 0 h 72104"/>
                <a:gd name="connsiteX1" fmla="*/ 129064 w 258032"/>
                <a:gd name="connsiteY1" fmla="*/ 72104 h 72104"/>
                <a:gd name="connsiteX2" fmla="*/ 0 w 258032"/>
                <a:gd name="connsiteY2" fmla="*/ 0 h 72104"/>
              </a:gdLst>
              <a:ahLst/>
              <a:cxnLst>
                <a:cxn ang="0">
                  <a:pos x="connsiteX0" y="connsiteY0"/>
                </a:cxn>
                <a:cxn ang="0">
                  <a:pos x="connsiteX1" y="connsiteY1"/>
                </a:cxn>
                <a:cxn ang="0">
                  <a:pos x="connsiteX2" y="connsiteY2"/>
                </a:cxn>
              </a:cxnLst>
              <a:rect l="l" t="t" r="r" b="b"/>
              <a:pathLst>
                <a:path w="258032" h="72104">
                  <a:moveTo>
                    <a:pt x="258032" y="0"/>
                  </a:moveTo>
                  <a:lnTo>
                    <a:pt x="129064" y="72104"/>
                  </a:lnTo>
                  <a:lnTo>
                    <a:pt x="0" y="0"/>
                  </a:lnTo>
                </a:path>
              </a:pathLst>
            </a:custGeom>
            <a:noFill/>
            <a:ln w="12700" cap="flat">
              <a:solidFill>
                <a:schemeClr val="bg1">
                  <a:lumMod val="50000"/>
                </a:schemeClr>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19" name="Freeform: Shape 218">
              <a:extLst>
                <a:ext uri="{FF2B5EF4-FFF2-40B4-BE49-F238E27FC236}">
                  <a16:creationId xmlns:a16="http://schemas.microsoft.com/office/drawing/2014/main" id="{F4DF2C26-4124-D249-6CEE-1073E0806993}"/>
                </a:ext>
              </a:extLst>
            </p:cNvPr>
            <p:cNvSpPr/>
            <p:nvPr/>
          </p:nvSpPr>
          <p:spPr>
            <a:xfrm>
              <a:off x="3593521" y="657899"/>
              <a:ext cx="37814" cy="73914"/>
            </a:xfrm>
            <a:custGeom>
              <a:avLst/>
              <a:gdLst>
                <a:gd name="connsiteX0" fmla="*/ 0 w 37814"/>
                <a:gd name="connsiteY0" fmla="*/ 73914 h 73914"/>
                <a:gd name="connsiteX1" fmla="*/ 37814 w 37814"/>
                <a:gd name="connsiteY1" fmla="*/ 52102 h 73914"/>
                <a:gd name="connsiteX2" fmla="*/ 37814 w 37814"/>
                <a:gd name="connsiteY2" fmla="*/ 0 h 73914"/>
                <a:gd name="connsiteX3" fmla="*/ 0 w 37814"/>
                <a:gd name="connsiteY3" fmla="*/ 21907 h 73914"/>
                <a:gd name="connsiteX4" fmla="*/ 0 w 37814"/>
                <a:gd name="connsiteY4" fmla="*/ 73914 h 73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14" h="73914">
                  <a:moveTo>
                    <a:pt x="0" y="73914"/>
                  </a:moveTo>
                  <a:lnTo>
                    <a:pt x="37814" y="52102"/>
                  </a:lnTo>
                  <a:lnTo>
                    <a:pt x="37814" y="0"/>
                  </a:lnTo>
                  <a:lnTo>
                    <a:pt x="0" y="21907"/>
                  </a:lnTo>
                  <a:lnTo>
                    <a:pt x="0" y="73914"/>
                  </a:lnTo>
                  <a:close/>
                </a:path>
              </a:pathLst>
            </a:custGeom>
            <a:noFill/>
            <a:ln w="12700" cap="flat">
              <a:solidFill>
                <a:schemeClr val="bg1">
                  <a:lumMod val="50000"/>
                </a:schemeClr>
              </a:solid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66587" name="Freeform: Shape 219">
            <a:extLst>
              <a:ext uri="{FF2B5EF4-FFF2-40B4-BE49-F238E27FC236}">
                <a16:creationId xmlns:a16="http://schemas.microsoft.com/office/drawing/2014/main" id="{18658C65-6CCE-1C46-0F5F-F8F87A8448B0}"/>
              </a:ext>
            </a:extLst>
          </p:cNvPr>
          <p:cNvSpPr>
            <a:spLocks/>
          </p:cNvSpPr>
          <p:nvPr/>
        </p:nvSpPr>
        <p:spPr bwMode="auto">
          <a:xfrm>
            <a:off x="9107488" y="3978735"/>
            <a:ext cx="236537" cy="246062"/>
          </a:xfrm>
          <a:custGeom>
            <a:avLst/>
            <a:gdLst>
              <a:gd name="T0" fmla="*/ 219793 w 235959"/>
              <a:gd name="T1" fmla="*/ 71 h 246207"/>
              <a:gd name="T2" fmla="*/ 211697 w 235959"/>
              <a:gd name="T3" fmla="*/ 2357 h 246207"/>
              <a:gd name="T4" fmla="*/ 189503 w 235959"/>
              <a:gd name="T5" fmla="*/ 17026 h 246207"/>
              <a:gd name="T6" fmla="*/ 149784 w 235959"/>
              <a:gd name="T7" fmla="*/ 55602 h 246207"/>
              <a:gd name="T8" fmla="*/ 143498 w 235959"/>
              <a:gd name="T9" fmla="*/ 58078 h 246207"/>
              <a:gd name="T10" fmla="*/ 127210 w 235959"/>
              <a:gd name="T11" fmla="*/ 55792 h 246207"/>
              <a:gd name="T12" fmla="*/ 73108 w 235959"/>
              <a:gd name="T13" fmla="*/ 48268 h 246207"/>
              <a:gd name="T14" fmla="*/ 17768 w 235959"/>
              <a:gd name="T15" fmla="*/ 40648 h 246207"/>
              <a:gd name="T16" fmla="*/ 8814 w 235959"/>
              <a:gd name="T17" fmla="*/ 41124 h 246207"/>
              <a:gd name="T18" fmla="*/ 1004 w 235959"/>
              <a:gd name="T19" fmla="*/ 50363 h 246207"/>
              <a:gd name="T20" fmla="*/ 7100 w 235959"/>
              <a:gd name="T21" fmla="*/ 64270 h 246207"/>
              <a:gd name="T22" fmla="*/ 96825 w 235959"/>
              <a:gd name="T23" fmla="*/ 111704 h 246207"/>
              <a:gd name="T24" fmla="*/ 97682 w 235959"/>
              <a:gd name="T25" fmla="*/ 115609 h 246207"/>
              <a:gd name="T26" fmla="*/ 62726 w 235959"/>
              <a:gd name="T27" fmla="*/ 160282 h 246207"/>
              <a:gd name="T28" fmla="*/ 60059 w 235959"/>
              <a:gd name="T29" fmla="*/ 161520 h 246207"/>
              <a:gd name="T30" fmla="*/ 28245 w 235959"/>
              <a:gd name="T31" fmla="*/ 159805 h 246207"/>
              <a:gd name="T32" fmla="*/ 12624 w 235959"/>
              <a:gd name="T33" fmla="*/ 159805 h 246207"/>
              <a:gd name="T34" fmla="*/ 4052 w 235959"/>
              <a:gd name="T35" fmla="*/ 165616 h 246207"/>
              <a:gd name="T36" fmla="*/ 7576 w 235959"/>
              <a:gd name="T37" fmla="*/ 177808 h 246207"/>
              <a:gd name="T38" fmla="*/ 45390 w 235959"/>
              <a:gd name="T39" fmla="*/ 200477 h 246207"/>
              <a:gd name="T40" fmla="*/ 52724 w 235959"/>
              <a:gd name="T41" fmla="*/ 207145 h 246207"/>
              <a:gd name="T42" fmla="*/ 79204 w 235959"/>
              <a:gd name="T43" fmla="*/ 242768 h 246207"/>
              <a:gd name="T44" fmla="*/ 84538 w 235959"/>
              <a:gd name="T45" fmla="*/ 246197 h 246207"/>
              <a:gd name="T46" fmla="*/ 96444 w 235959"/>
              <a:gd name="T47" fmla="*/ 234862 h 246207"/>
              <a:gd name="T48" fmla="*/ 90253 w 235959"/>
              <a:gd name="T49" fmla="*/ 188666 h 246207"/>
              <a:gd name="T50" fmla="*/ 91205 w 235959"/>
              <a:gd name="T51" fmla="*/ 186094 h 246207"/>
              <a:gd name="T52" fmla="*/ 121685 w 235959"/>
              <a:gd name="T53" fmla="*/ 157424 h 246207"/>
              <a:gd name="T54" fmla="*/ 132544 w 235959"/>
              <a:gd name="T55" fmla="*/ 146851 h 246207"/>
              <a:gd name="T56" fmla="*/ 136259 w 235959"/>
              <a:gd name="T57" fmla="*/ 147328 h 246207"/>
              <a:gd name="T58" fmla="*/ 136925 w 235959"/>
              <a:gd name="T59" fmla="*/ 148375 h 246207"/>
              <a:gd name="T60" fmla="*/ 191980 w 235959"/>
              <a:gd name="T61" fmla="*/ 232195 h 246207"/>
              <a:gd name="T62" fmla="*/ 199028 w 235959"/>
              <a:gd name="T63" fmla="*/ 237815 h 246207"/>
              <a:gd name="T64" fmla="*/ 215697 w 235959"/>
              <a:gd name="T65" fmla="*/ 226004 h 246207"/>
              <a:gd name="T66" fmla="*/ 215507 w 235959"/>
              <a:gd name="T67" fmla="*/ 223242 h 246207"/>
              <a:gd name="T68" fmla="*/ 185979 w 235959"/>
              <a:gd name="T69" fmla="*/ 98941 h 246207"/>
              <a:gd name="T70" fmla="*/ 188932 w 235959"/>
              <a:gd name="T71" fmla="*/ 87511 h 246207"/>
              <a:gd name="T72" fmla="*/ 224555 w 235959"/>
              <a:gd name="T73" fmla="*/ 42172 h 246207"/>
              <a:gd name="T74" fmla="*/ 235604 w 235959"/>
              <a:gd name="T75" fmla="*/ 18359 h 246207"/>
              <a:gd name="T76" fmla="*/ 219983 w 235959"/>
              <a:gd name="T77" fmla="*/ 71 h 2462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5959" h="246207">
                <a:moveTo>
                  <a:pt x="219793" y="71"/>
                </a:moveTo>
                <a:cubicBezTo>
                  <a:pt x="217031" y="357"/>
                  <a:pt x="214268" y="1214"/>
                  <a:pt x="211697" y="2357"/>
                </a:cubicBezTo>
                <a:cubicBezTo>
                  <a:pt x="203410" y="5881"/>
                  <a:pt x="196361" y="11311"/>
                  <a:pt x="189503" y="17026"/>
                </a:cubicBezTo>
                <a:cubicBezTo>
                  <a:pt x="175216" y="28837"/>
                  <a:pt x="162357" y="42076"/>
                  <a:pt x="149784" y="55602"/>
                </a:cubicBezTo>
                <a:cubicBezTo>
                  <a:pt x="147974" y="57507"/>
                  <a:pt x="146165" y="58459"/>
                  <a:pt x="143498" y="58078"/>
                </a:cubicBezTo>
                <a:cubicBezTo>
                  <a:pt x="138068" y="57221"/>
                  <a:pt x="132639" y="56554"/>
                  <a:pt x="127210" y="55792"/>
                </a:cubicBezTo>
                <a:cubicBezTo>
                  <a:pt x="109208" y="53316"/>
                  <a:pt x="91205" y="50744"/>
                  <a:pt x="73108" y="48268"/>
                </a:cubicBezTo>
                <a:cubicBezTo>
                  <a:pt x="54629" y="45696"/>
                  <a:pt x="36246" y="43124"/>
                  <a:pt x="17768" y="40648"/>
                </a:cubicBezTo>
                <a:cubicBezTo>
                  <a:pt x="14815" y="40267"/>
                  <a:pt x="11386" y="38743"/>
                  <a:pt x="8814" y="41124"/>
                </a:cubicBezTo>
                <a:cubicBezTo>
                  <a:pt x="5861" y="43791"/>
                  <a:pt x="2813" y="46839"/>
                  <a:pt x="1004" y="50363"/>
                </a:cubicBezTo>
                <a:cubicBezTo>
                  <a:pt x="-1663" y="55602"/>
                  <a:pt x="1194" y="61126"/>
                  <a:pt x="7100" y="64270"/>
                </a:cubicBezTo>
                <a:cubicBezTo>
                  <a:pt x="37008" y="80081"/>
                  <a:pt x="66917" y="95893"/>
                  <a:pt x="96825" y="111704"/>
                </a:cubicBezTo>
                <a:cubicBezTo>
                  <a:pt x="99492" y="113133"/>
                  <a:pt x="99492" y="113228"/>
                  <a:pt x="97682" y="115609"/>
                </a:cubicBezTo>
                <a:cubicBezTo>
                  <a:pt x="86062" y="130468"/>
                  <a:pt x="74441" y="145423"/>
                  <a:pt x="62726" y="160282"/>
                </a:cubicBezTo>
                <a:cubicBezTo>
                  <a:pt x="62154" y="160948"/>
                  <a:pt x="60916" y="161615"/>
                  <a:pt x="60059" y="161520"/>
                </a:cubicBezTo>
                <a:cubicBezTo>
                  <a:pt x="50343" y="161044"/>
                  <a:pt x="40628" y="160472"/>
                  <a:pt x="28245" y="159805"/>
                </a:cubicBezTo>
                <a:cubicBezTo>
                  <a:pt x="24721" y="159805"/>
                  <a:pt x="18625" y="159805"/>
                  <a:pt x="12624" y="159805"/>
                </a:cubicBezTo>
                <a:cubicBezTo>
                  <a:pt x="8052" y="159805"/>
                  <a:pt x="5099" y="161806"/>
                  <a:pt x="4052" y="165616"/>
                </a:cubicBezTo>
                <a:cubicBezTo>
                  <a:pt x="2242" y="172188"/>
                  <a:pt x="3099" y="175141"/>
                  <a:pt x="7576" y="177808"/>
                </a:cubicBezTo>
                <a:cubicBezTo>
                  <a:pt x="20149" y="185332"/>
                  <a:pt x="32817" y="192762"/>
                  <a:pt x="45390" y="200477"/>
                </a:cubicBezTo>
                <a:cubicBezTo>
                  <a:pt x="48152" y="202192"/>
                  <a:pt x="50724" y="204573"/>
                  <a:pt x="52724" y="207145"/>
                </a:cubicBezTo>
                <a:cubicBezTo>
                  <a:pt x="61678" y="218956"/>
                  <a:pt x="70250" y="230957"/>
                  <a:pt x="79204" y="242768"/>
                </a:cubicBezTo>
                <a:cubicBezTo>
                  <a:pt x="80442" y="244387"/>
                  <a:pt x="82728" y="246197"/>
                  <a:pt x="84538" y="246197"/>
                </a:cubicBezTo>
                <a:cubicBezTo>
                  <a:pt x="90824" y="246388"/>
                  <a:pt x="97778" y="243911"/>
                  <a:pt x="96444" y="234862"/>
                </a:cubicBezTo>
                <a:cubicBezTo>
                  <a:pt x="94253" y="219432"/>
                  <a:pt x="92253" y="204001"/>
                  <a:pt x="90253" y="188666"/>
                </a:cubicBezTo>
                <a:cubicBezTo>
                  <a:pt x="90158" y="187904"/>
                  <a:pt x="90539" y="186666"/>
                  <a:pt x="91205" y="186094"/>
                </a:cubicBezTo>
                <a:cubicBezTo>
                  <a:pt x="101302" y="176474"/>
                  <a:pt x="111494" y="166949"/>
                  <a:pt x="121685" y="157424"/>
                </a:cubicBezTo>
                <a:cubicBezTo>
                  <a:pt x="125400" y="153995"/>
                  <a:pt x="129020" y="150471"/>
                  <a:pt x="132544" y="146851"/>
                </a:cubicBezTo>
                <a:cubicBezTo>
                  <a:pt x="134163" y="145232"/>
                  <a:pt x="135211" y="145327"/>
                  <a:pt x="136259" y="147328"/>
                </a:cubicBezTo>
                <a:cubicBezTo>
                  <a:pt x="136449" y="147709"/>
                  <a:pt x="136735" y="148090"/>
                  <a:pt x="136925" y="148375"/>
                </a:cubicBezTo>
                <a:cubicBezTo>
                  <a:pt x="155309" y="176284"/>
                  <a:pt x="173597" y="204287"/>
                  <a:pt x="191980" y="232195"/>
                </a:cubicBezTo>
                <a:cubicBezTo>
                  <a:pt x="193694" y="234862"/>
                  <a:pt x="195790" y="236958"/>
                  <a:pt x="199028" y="237815"/>
                </a:cubicBezTo>
                <a:cubicBezTo>
                  <a:pt x="205315" y="239530"/>
                  <a:pt x="215221" y="232576"/>
                  <a:pt x="215697" y="226004"/>
                </a:cubicBezTo>
                <a:cubicBezTo>
                  <a:pt x="215697" y="225052"/>
                  <a:pt x="215697" y="224099"/>
                  <a:pt x="215507" y="223242"/>
                </a:cubicBezTo>
                <a:cubicBezTo>
                  <a:pt x="205696" y="181808"/>
                  <a:pt x="195980" y="140374"/>
                  <a:pt x="185979" y="98941"/>
                </a:cubicBezTo>
                <a:cubicBezTo>
                  <a:pt x="184836" y="94273"/>
                  <a:pt x="185693" y="91035"/>
                  <a:pt x="188932" y="87511"/>
                </a:cubicBezTo>
                <a:cubicBezTo>
                  <a:pt x="201791" y="73223"/>
                  <a:pt x="214173" y="58364"/>
                  <a:pt x="224555" y="42172"/>
                </a:cubicBezTo>
                <a:cubicBezTo>
                  <a:pt x="229318" y="34742"/>
                  <a:pt x="233795" y="27122"/>
                  <a:pt x="235604" y="18359"/>
                </a:cubicBezTo>
                <a:cubicBezTo>
                  <a:pt x="237700" y="7882"/>
                  <a:pt x="230270" y="-881"/>
                  <a:pt x="219983" y="71"/>
                </a:cubicBezTo>
                <a:lnTo>
                  <a:pt x="219793" y="71"/>
                </a:lnTo>
                <a:close/>
              </a:path>
            </a:pathLst>
          </a:custGeom>
          <a:noFill/>
          <a:ln w="12700" cap="flat">
            <a:solidFill>
              <a:schemeClr val="bg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pic>
        <p:nvPicPr>
          <p:cNvPr id="221" name="Graphic 220">
            <a:extLst>
              <a:ext uri="{FF2B5EF4-FFF2-40B4-BE49-F238E27FC236}">
                <a16:creationId xmlns:a16="http://schemas.microsoft.com/office/drawing/2014/main" id="{11107FB4-5DBD-6DE9-DBFB-8877C8255FC9}"/>
              </a:ext>
            </a:extLst>
          </p:cNvPr>
          <p:cNvPicPr>
            <a:picLocks noChangeAspect="1"/>
          </p:cNvPicPr>
          <p:nvPr/>
        </p:nvPicPr>
        <p:blipFill>
          <a:blip r:embed="rId4"/>
          <a:stretch>
            <a:fillRect/>
          </a:stretch>
        </p:blipFill>
        <p:spPr>
          <a:xfrm>
            <a:off x="3486150" y="774700"/>
            <a:ext cx="723900" cy="723900"/>
          </a:xfrm>
          <a:prstGeom prst="rect">
            <a:avLst/>
          </a:prstGeom>
        </p:spPr>
      </p:pic>
      <p:pic>
        <p:nvPicPr>
          <p:cNvPr id="5" name="Graphic 4">
            <a:extLst>
              <a:ext uri="{FF2B5EF4-FFF2-40B4-BE49-F238E27FC236}">
                <a16:creationId xmlns:a16="http://schemas.microsoft.com/office/drawing/2014/main" id="{2F36CCD1-6A4D-A0E9-A41D-03CF79872A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66990" y="4057483"/>
            <a:ext cx="165101" cy="281643"/>
          </a:xfrm>
          <a:prstGeom prst="rect">
            <a:avLst/>
          </a:prstGeom>
        </p:spPr>
      </p:pic>
      <p:pic>
        <p:nvPicPr>
          <p:cNvPr id="6" name="Graphic 5">
            <a:extLst>
              <a:ext uri="{FF2B5EF4-FFF2-40B4-BE49-F238E27FC236}">
                <a16:creationId xmlns:a16="http://schemas.microsoft.com/office/drawing/2014/main" id="{3400E3C9-5255-0898-466B-3D1703EA40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11986" y="990874"/>
            <a:ext cx="256792" cy="438057"/>
          </a:xfrm>
          <a:prstGeom prst="rect">
            <a:avLst/>
          </a:prstGeom>
        </p:spPr>
      </p:pic>
      <p:sp>
        <p:nvSpPr>
          <p:cNvPr id="2" name="TextBox 1">
            <a:extLst>
              <a:ext uri="{FF2B5EF4-FFF2-40B4-BE49-F238E27FC236}">
                <a16:creationId xmlns:a16="http://schemas.microsoft.com/office/drawing/2014/main" id="{B2F626EA-2652-5FA9-C13D-46465FCEED7A}"/>
              </a:ext>
            </a:extLst>
          </p:cNvPr>
          <p:cNvSpPr txBox="1"/>
          <p:nvPr/>
        </p:nvSpPr>
        <p:spPr>
          <a:xfrm>
            <a:off x="5195888" y="1180299"/>
            <a:ext cx="6484937" cy="1454244"/>
          </a:xfrm>
          <a:prstGeom prst="rect">
            <a:avLst/>
          </a:prstGeom>
          <a:noFill/>
        </p:spPr>
        <p:txBody>
          <a:bodyPr wrap="square" rtlCol="0">
            <a:spAutoFit/>
          </a:bodyPr>
          <a:lstStyle/>
          <a:p>
            <a:pPr algn="justLow" rtl="1">
              <a:lnSpc>
                <a:spcPct val="150000"/>
              </a:lnSpc>
            </a:pPr>
            <a:r>
              <a:rPr lang="ar-SA" sz="1200" dirty="0">
                <a:solidFill>
                  <a:schemeClr val="bg1">
                    <a:lumMod val="50000"/>
                  </a:schemeClr>
                </a:solidFill>
                <a:latin typeface="TheSans" panose="020B0503040302020203" pitchFamily="34" charset="-78"/>
                <a:ea typeface="GE Dinar One" panose="020A0503020102020204" pitchFamily="18" charset="-78"/>
                <a:cs typeface="TheSans" panose="020B0503040302020203" pitchFamily="34" charset="-78"/>
              </a:rPr>
              <a:t>نحن ندرك الحاجة لحياة هادئة تخلو من صخب وضوضاء المدن، وازدحام طرقها وشوارعها، لذلك قمنا باختيار موقع مثالي لبناء حي سكني فريد، على مساحة تبلغ أكثر من مليون متر مربع، في موقع يتميز بالخصوصية والهدوء، بعيداً عن ضوضاء وازدحام المدينة، كما يتميز بقربه من الطرق الرئيسية بمكة، حيث يقع على بعد دقيقتين عن طريق الهجرة، وأربع دقائق عن الطريق الدائري الرابع، وثمان دقائق عن الطريق الدائري الثالث، ليتيح لك الوصول لجميع وجهاتك داخل مكة بكل يسر وسهولة.</a:t>
            </a:r>
            <a:endParaRPr lang="en-US" sz="1200" dirty="0">
              <a:solidFill>
                <a:schemeClr val="bg1">
                  <a:lumMod val="50000"/>
                </a:schemeClr>
              </a:solidFill>
              <a:latin typeface="TheSans" panose="020B0503040302020203" pitchFamily="34" charset="-78"/>
              <a:ea typeface="GE Dinar One" panose="020A0503020102020204" pitchFamily="18" charset="-78"/>
              <a:cs typeface="TheSans" panose="020B0503040302020203" pitchFamily="34" charset="-78"/>
            </a:endParaRPr>
          </a:p>
        </p:txBody>
      </p:sp>
      <p:pic>
        <p:nvPicPr>
          <p:cNvPr id="3" name="Graphic 2">
            <a:extLst>
              <a:ext uri="{FF2B5EF4-FFF2-40B4-BE49-F238E27FC236}">
                <a16:creationId xmlns:a16="http://schemas.microsoft.com/office/drawing/2014/main" id="{DC6B19E1-1AB0-AEC4-D968-30FAA3ED5A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2809" y="790503"/>
            <a:ext cx="810568" cy="41493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62939" y="396265"/>
            <a:ext cx="1981633"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23</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30</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3336" y="1042931"/>
            <a:ext cx="1121205" cy="4621729"/>
          </a:xfrm>
          <a:prstGeom prst="rect">
            <a:avLst/>
          </a:prstGeom>
        </p:spPr>
      </p:pic>
      <p:graphicFrame>
        <p:nvGraphicFramePr>
          <p:cNvPr id="5" name="Table 4">
            <a:extLst>
              <a:ext uri="{FF2B5EF4-FFF2-40B4-BE49-F238E27FC236}">
                <a16:creationId xmlns:a16="http://schemas.microsoft.com/office/drawing/2014/main" id="{4048C56D-05F6-84D2-75BF-83E6780D6ED5}"/>
              </a:ext>
            </a:extLst>
          </p:cNvPr>
          <p:cNvGraphicFramePr>
            <a:graphicFrameLocks noGrp="1"/>
          </p:cNvGraphicFramePr>
          <p:nvPr>
            <p:extLst>
              <p:ext uri="{D42A27DB-BD31-4B8C-83A1-F6EECF244321}">
                <p14:modId xmlns:p14="http://schemas.microsoft.com/office/powerpoint/2010/main" val="2275649153"/>
              </p:ext>
            </p:extLst>
          </p:nvPr>
        </p:nvGraphicFramePr>
        <p:xfrm>
          <a:off x="5187727" y="1596652"/>
          <a:ext cx="6392512" cy="4583591"/>
        </p:xfrm>
        <a:graphic>
          <a:graphicData uri="http://schemas.openxmlformats.org/drawingml/2006/table">
            <a:tbl>
              <a:tblPr>
                <a:tableStyleId>{5C22544A-7EE6-4342-B048-85BDC9FD1C3A}</a:tableStyleId>
              </a:tblPr>
              <a:tblGrid>
                <a:gridCol w="1475195">
                  <a:extLst>
                    <a:ext uri="{9D8B030D-6E8A-4147-A177-3AD203B41FA5}">
                      <a16:colId xmlns:a16="http://schemas.microsoft.com/office/drawing/2014/main" val="2092628453"/>
                    </a:ext>
                  </a:extLst>
                </a:gridCol>
                <a:gridCol w="1475195">
                  <a:extLst>
                    <a:ext uri="{9D8B030D-6E8A-4147-A177-3AD203B41FA5}">
                      <a16:colId xmlns:a16="http://schemas.microsoft.com/office/drawing/2014/main" val="4096678564"/>
                    </a:ext>
                  </a:extLst>
                </a:gridCol>
                <a:gridCol w="1475195">
                  <a:extLst>
                    <a:ext uri="{9D8B030D-6E8A-4147-A177-3AD203B41FA5}">
                      <a16:colId xmlns:a16="http://schemas.microsoft.com/office/drawing/2014/main" val="2500686461"/>
                    </a:ext>
                  </a:extLst>
                </a:gridCol>
                <a:gridCol w="1966927">
                  <a:extLst>
                    <a:ext uri="{9D8B030D-6E8A-4147-A177-3AD203B41FA5}">
                      <a16:colId xmlns:a16="http://schemas.microsoft.com/office/drawing/2014/main" val="1242925209"/>
                    </a:ext>
                  </a:extLst>
                </a:gridCol>
              </a:tblGrid>
              <a:tr h="269623">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269623">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43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l" defTabSz="914400" rtl="1"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         </a:t>
                      </a:r>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            </a:t>
                      </a: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  1,019.12 </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26962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44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876.41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26962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45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26962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46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26962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26962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sz="1100" u="none" strike="noStrike" kern="1200">
                          <a:solidFill>
                            <a:srgbClr val="7A1502"/>
                          </a:solidFill>
                          <a:effectLst/>
                          <a:latin typeface="TheSans" panose="020B0503040302020203" pitchFamily="34" charset="-78"/>
                          <a:ea typeface="+mn-ea"/>
                          <a:cs typeface="TheSans" panose="020B0503040302020203" pitchFamily="34" charset="-78"/>
                        </a:rPr>
                        <a:t>23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26962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26962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26962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26962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sz="1100" u="none" strike="noStrike" kern="1200">
                          <a:solidFill>
                            <a:srgbClr val="7A1502"/>
                          </a:solidFill>
                          <a:effectLst/>
                          <a:latin typeface="TheSans" panose="020B0503040302020203" pitchFamily="34" charset="-78"/>
                          <a:ea typeface="+mn-ea"/>
                          <a:cs typeface="TheSans" panose="020B0503040302020203" pitchFamily="34" charset="-78"/>
                        </a:rPr>
                        <a:t>23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766223768"/>
                  </a:ext>
                </a:extLst>
              </a:tr>
              <a:tr h="26962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66308442"/>
                  </a:ext>
                </a:extLst>
              </a:tr>
              <a:tr h="26962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82374274"/>
                  </a:ext>
                </a:extLst>
              </a:tr>
              <a:tr h="26962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38075270"/>
                  </a:ext>
                </a:extLst>
              </a:tr>
              <a:tr h="26962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216693120"/>
                  </a:ext>
                </a:extLst>
              </a:tr>
              <a:tr h="26962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57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967063653"/>
                  </a:ext>
                </a:extLst>
              </a:tr>
              <a:tr h="26962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58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  593.75 </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5041788"/>
                  </a:ext>
                </a:extLst>
              </a:tr>
            </a:tbl>
          </a:graphicData>
        </a:graphic>
      </p:graphicFrame>
      <p:sp>
        <p:nvSpPr>
          <p:cNvPr id="3" name="TextBox 2">
            <a:extLst>
              <a:ext uri="{FF2B5EF4-FFF2-40B4-BE49-F238E27FC236}">
                <a16:creationId xmlns:a16="http://schemas.microsoft.com/office/drawing/2014/main" id="{23285E58-3C5D-8D63-AD8B-458880FA872C}"/>
              </a:ext>
            </a:extLst>
          </p:cNvPr>
          <p:cNvSpPr txBox="1"/>
          <p:nvPr/>
        </p:nvSpPr>
        <p:spPr>
          <a:xfrm>
            <a:off x="611760" y="5872466"/>
            <a:ext cx="3650891"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10,280.28 </a:t>
            </a:r>
          </a:p>
        </p:txBody>
      </p:sp>
    </p:spTree>
    <p:extLst>
      <p:ext uri="{BB962C8B-B14F-4D97-AF65-F5344CB8AC3E}">
        <p14:creationId xmlns:p14="http://schemas.microsoft.com/office/powerpoint/2010/main" val="1592805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38894" y="396265"/>
            <a:ext cx="2005678"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24</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31</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33895" y="2369430"/>
            <a:ext cx="2441034" cy="1518638"/>
          </a:xfrm>
          <a:prstGeom prst="rect">
            <a:avLst/>
          </a:prstGeom>
        </p:spPr>
      </p:pic>
      <p:graphicFrame>
        <p:nvGraphicFramePr>
          <p:cNvPr id="5" name="Table 4">
            <a:extLst>
              <a:ext uri="{FF2B5EF4-FFF2-40B4-BE49-F238E27FC236}">
                <a16:creationId xmlns:a16="http://schemas.microsoft.com/office/drawing/2014/main" id="{4048C56D-05F6-84D2-75BF-83E6780D6ED5}"/>
              </a:ext>
            </a:extLst>
          </p:cNvPr>
          <p:cNvGraphicFramePr>
            <a:graphicFrameLocks noGrp="1"/>
          </p:cNvGraphicFramePr>
          <p:nvPr>
            <p:extLst>
              <p:ext uri="{D42A27DB-BD31-4B8C-83A1-F6EECF244321}">
                <p14:modId xmlns:p14="http://schemas.microsoft.com/office/powerpoint/2010/main" val="2138311664"/>
              </p:ext>
            </p:extLst>
          </p:nvPr>
        </p:nvGraphicFramePr>
        <p:xfrm>
          <a:off x="5187727" y="1596652"/>
          <a:ext cx="6392512" cy="3646216"/>
        </p:xfrm>
        <a:graphic>
          <a:graphicData uri="http://schemas.openxmlformats.org/drawingml/2006/table">
            <a:tbl>
              <a:tblPr>
                <a:tableStyleId>{5C22544A-7EE6-4342-B048-85BDC9FD1C3A}</a:tableStyleId>
              </a:tblPr>
              <a:tblGrid>
                <a:gridCol w="1475195">
                  <a:extLst>
                    <a:ext uri="{9D8B030D-6E8A-4147-A177-3AD203B41FA5}">
                      <a16:colId xmlns:a16="http://schemas.microsoft.com/office/drawing/2014/main" val="2092628453"/>
                    </a:ext>
                  </a:extLst>
                </a:gridCol>
                <a:gridCol w="1475195">
                  <a:extLst>
                    <a:ext uri="{9D8B030D-6E8A-4147-A177-3AD203B41FA5}">
                      <a16:colId xmlns:a16="http://schemas.microsoft.com/office/drawing/2014/main" val="4096678564"/>
                    </a:ext>
                  </a:extLst>
                </a:gridCol>
                <a:gridCol w="1475195">
                  <a:extLst>
                    <a:ext uri="{9D8B030D-6E8A-4147-A177-3AD203B41FA5}">
                      <a16:colId xmlns:a16="http://schemas.microsoft.com/office/drawing/2014/main" val="2500686461"/>
                    </a:ext>
                  </a:extLst>
                </a:gridCol>
                <a:gridCol w="1966927">
                  <a:extLst>
                    <a:ext uri="{9D8B030D-6E8A-4147-A177-3AD203B41FA5}">
                      <a16:colId xmlns:a16="http://schemas.microsoft.com/office/drawing/2014/main" val="1242925209"/>
                    </a:ext>
                  </a:extLst>
                </a:gridCol>
              </a:tblGrid>
              <a:tr h="520888">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520888">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589.25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52088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520888">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816.75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52088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816.75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52088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52088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589.25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bl>
          </a:graphicData>
        </a:graphic>
      </p:graphicFrame>
      <p:sp>
        <p:nvSpPr>
          <p:cNvPr id="3" name="TextBox 2">
            <a:extLst>
              <a:ext uri="{FF2B5EF4-FFF2-40B4-BE49-F238E27FC236}">
                <a16:creationId xmlns:a16="http://schemas.microsoft.com/office/drawing/2014/main" id="{81FE3B44-3D5B-8D16-3905-C2BD3E0348FB}"/>
              </a:ext>
            </a:extLst>
          </p:cNvPr>
          <p:cNvSpPr txBox="1"/>
          <p:nvPr/>
        </p:nvSpPr>
        <p:spPr>
          <a:xfrm>
            <a:off x="611762" y="4935091"/>
            <a:ext cx="3650890"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4,012.00</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2888118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66145" y="396265"/>
            <a:ext cx="1978427"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25</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32</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0429" y="2779961"/>
            <a:ext cx="3684350" cy="1271926"/>
          </a:xfrm>
          <a:prstGeom prst="rect">
            <a:avLst/>
          </a:prstGeom>
        </p:spPr>
      </p:pic>
      <p:graphicFrame>
        <p:nvGraphicFramePr>
          <p:cNvPr id="3" name="Table 2">
            <a:extLst>
              <a:ext uri="{FF2B5EF4-FFF2-40B4-BE49-F238E27FC236}">
                <a16:creationId xmlns:a16="http://schemas.microsoft.com/office/drawing/2014/main" id="{D1FF9F05-2798-AB61-32E6-36CA5FA4A976}"/>
              </a:ext>
            </a:extLst>
          </p:cNvPr>
          <p:cNvGraphicFramePr>
            <a:graphicFrameLocks noGrp="1"/>
          </p:cNvGraphicFramePr>
          <p:nvPr>
            <p:extLst>
              <p:ext uri="{D42A27DB-BD31-4B8C-83A1-F6EECF244321}">
                <p14:modId xmlns:p14="http://schemas.microsoft.com/office/powerpoint/2010/main" val="3259207755"/>
              </p:ext>
            </p:extLst>
          </p:nvPr>
        </p:nvGraphicFramePr>
        <p:xfrm>
          <a:off x="5183132" y="1596652"/>
          <a:ext cx="6404654" cy="4574401"/>
        </p:xfrm>
        <a:graphic>
          <a:graphicData uri="http://schemas.openxmlformats.org/drawingml/2006/table">
            <a:tbl>
              <a:tblPr>
                <a:tableStyleId>{5C22544A-7EE6-4342-B048-85BDC9FD1C3A}</a:tableStyleId>
              </a:tblPr>
              <a:tblGrid>
                <a:gridCol w="1477997">
                  <a:extLst>
                    <a:ext uri="{9D8B030D-6E8A-4147-A177-3AD203B41FA5}">
                      <a16:colId xmlns:a16="http://schemas.microsoft.com/office/drawing/2014/main" val="2092628453"/>
                    </a:ext>
                  </a:extLst>
                </a:gridCol>
                <a:gridCol w="1477997">
                  <a:extLst>
                    <a:ext uri="{9D8B030D-6E8A-4147-A177-3AD203B41FA5}">
                      <a16:colId xmlns:a16="http://schemas.microsoft.com/office/drawing/2014/main" val="4096678564"/>
                    </a:ext>
                  </a:extLst>
                </a:gridCol>
                <a:gridCol w="1477997">
                  <a:extLst>
                    <a:ext uri="{9D8B030D-6E8A-4147-A177-3AD203B41FA5}">
                      <a16:colId xmlns:a16="http://schemas.microsoft.com/office/drawing/2014/main" val="2500686461"/>
                    </a:ext>
                  </a:extLst>
                </a:gridCol>
                <a:gridCol w="1970663">
                  <a:extLst>
                    <a:ext uri="{9D8B030D-6E8A-4147-A177-3AD203B41FA5}">
                      <a16:colId xmlns:a16="http://schemas.microsoft.com/office/drawing/2014/main" val="1242925209"/>
                    </a:ext>
                  </a:extLst>
                </a:gridCol>
              </a:tblGrid>
              <a:tr h="351877">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351877">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35187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351877">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35187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35187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35187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666.75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35187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666.75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35187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35187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35187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766223768"/>
                  </a:ext>
                </a:extLst>
              </a:tr>
              <a:tr h="35187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66308442"/>
                  </a:ext>
                </a:extLst>
              </a:tr>
              <a:tr h="35187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82374274"/>
                  </a:ext>
                </a:extLst>
              </a:tr>
            </a:tbl>
          </a:graphicData>
        </a:graphic>
      </p:graphicFrame>
      <p:sp>
        <p:nvSpPr>
          <p:cNvPr id="5" name="TextBox 4">
            <a:extLst>
              <a:ext uri="{FF2B5EF4-FFF2-40B4-BE49-F238E27FC236}">
                <a16:creationId xmlns:a16="http://schemas.microsoft.com/office/drawing/2014/main" id="{B3930A66-42CB-45C5-BF6E-30D9E3697B93}"/>
              </a:ext>
            </a:extLst>
          </p:cNvPr>
          <p:cNvSpPr txBox="1"/>
          <p:nvPr/>
        </p:nvSpPr>
        <p:spPr>
          <a:xfrm>
            <a:off x="604214" y="4332405"/>
            <a:ext cx="3670565"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7,324.50</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1446632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30879" y="396265"/>
            <a:ext cx="2013693"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26</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33</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2569" y="3079845"/>
            <a:ext cx="3679648" cy="733983"/>
          </a:xfrm>
          <a:prstGeom prst="rect">
            <a:avLst/>
          </a:prstGeom>
        </p:spPr>
      </p:pic>
      <p:graphicFrame>
        <p:nvGraphicFramePr>
          <p:cNvPr id="3" name="Table 2">
            <a:extLst>
              <a:ext uri="{FF2B5EF4-FFF2-40B4-BE49-F238E27FC236}">
                <a16:creationId xmlns:a16="http://schemas.microsoft.com/office/drawing/2014/main" id="{D1FF9F05-2798-AB61-32E6-36CA5FA4A976}"/>
              </a:ext>
            </a:extLst>
          </p:cNvPr>
          <p:cNvGraphicFramePr>
            <a:graphicFrameLocks noGrp="1"/>
          </p:cNvGraphicFramePr>
          <p:nvPr>
            <p:extLst>
              <p:ext uri="{D42A27DB-BD31-4B8C-83A1-F6EECF244321}">
                <p14:modId xmlns:p14="http://schemas.microsoft.com/office/powerpoint/2010/main" val="1519753940"/>
              </p:ext>
            </p:extLst>
          </p:nvPr>
        </p:nvGraphicFramePr>
        <p:xfrm>
          <a:off x="5192322" y="1596651"/>
          <a:ext cx="6397109" cy="4556016"/>
        </p:xfrm>
        <a:graphic>
          <a:graphicData uri="http://schemas.openxmlformats.org/drawingml/2006/table">
            <a:tbl>
              <a:tblPr>
                <a:tableStyleId>{5C22544A-7EE6-4342-B048-85BDC9FD1C3A}</a:tableStyleId>
              </a:tblPr>
              <a:tblGrid>
                <a:gridCol w="1476256">
                  <a:extLst>
                    <a:ext uri="{9D8B030D-6E8A-4147-A177-3AD203B41FA5}">
                      <a16:colId xmlns:a16="http://schemas.microsoft.com/office/drawing/2014/main" val="2092628453"/>
                    </a:ext>
                  </a:extLst>
                </a:gridCol>
                <a:gridCol w="1476256">
                  <a:extLst>
                    <a:ext uri="{9D8B030D-6E8A-4147-A177-3AD203B41FA5}">
                      <a16:colId xmlns:a16="http://schemas.microsoft.com/office/drawing/2014/main" val="4096678564"/>
                    </a:ext>
                  </a:extLst>
                </a:gridCol>
                <a:gridCol w="1476256">
                  <a:extLst>
                    <a:ext uri="{9D8B030D-6E8A-4147-A177-3AD203B41FA5}">
                      <a16:colId xmlns:a16="http://schemas.microsoft.com/office/drawing/2014/main" val="2500686461"/>
                    </a:ext>
                  </a:extLst>
                </a:gridCol>
                <a:gridCol w="1968341">
                  <a:extLst>
                    <a:ext uri="{9D8B030D-6E8A-4147-A177-3AD203B41FA5}">
                      <a16:colId xmlns:a16="http://schemas.microsoft.com/office/drawing/2014/main" val="1242925209"/>
                    </a:ext>
                  </a:extLst>
                </a:gridCol>
              </a:tblGrid>
              <a:tr h="253112">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253112">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1109.98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25311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1061.585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25311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1092.47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25311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25311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25311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25311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25311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25311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25311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995.5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766223768"/>
                  </a:ext>
                </a:extLst>
              </a:tr>
              <a:tr h="25311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995.5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66308442"/>
                  </a:ext>
                </a:extLst>
              </a:tr>
              <a:tr h="25311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82374274"/>
                  </a:ext>
                </a:extLst>
              </a:tr>
              <a:tr h="25311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01921685"/>
                  </a:ext>
                </a:extLst>
              </a:tr>
              <a:tr h="25311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85432025"/>
                  </a:ext>
                </a:extLst>
              </a:tr>
              <a:tr h="25311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917079326"/>
                  </a:ext>
                </a:extLst>
              </a:tr>
              <a:tr h="25311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5306493"/>
                  </a:ext>
                </a:extLst>
              </a:tr>
              <a:tr h="25311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34270477"/>
                  </a:ext>
                </a:extLst>
              </a:tr>
            </a:tbl>
          </a:graphicData>
        </a:graphic>
      </p:graphicFrame>
      <p:sp>
        <p:nvSpPr>
          <p:cNvPr id="5" name="TextBox 4">
            <a:extLst>
              <a:ext uri="{FF2B5EF4-FFF2-40B4-BE49-F238E27FC236}">
                <a16:creationId xmlns:a16="http://schemas.microsoft.com/office/drawing/2014/main" id="{480B55EB-CA76-1EFE-20BF-5E1A0CCA4CAF}"/>
              </a:ext>
            </a:extLst>
          </p:cNvPr>
          <p:cNvSpPr txBox="1"/>
          <p:nvPr/>
        </p:nvSpPr>
        <p:spPr>
          <a:xfrm>
            <a:off x="602570" y="4066075"/>
            <a:ext cx="3679648"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12,430.04 </a:t>
            </a:r>
          </a:p>
        </p:txBody>
      </p:sp>
    </p:spTree>
    <p:extLst>
      <p:ext uri="{BB962C8B-B14F-4D97-AF65-F5344CB8AC3E}">
        <p14:creationId xmlns:p14="http://schemas.microsoft.com/office/powerpoint/2010/main" val="1164438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67748" y="396265"/>
            <a:ext cx="1976824"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27</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34</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14040" y="1310186"/>
            <a:ext cx="895986" cy="4103160"/>
          </a:xfrm>
          <a:prstGeom prst="rect">
            <a:avLst/>
          </a:prstGeom>
        </p:spPr>
      </p:pic>
      <p:graphicFrame>
        <p:nvGraphicFramePr>
          <p:cNvPr id="3" name="Table 2">
            <a:extLst>
              <a:ext uri="{FF2B5EF4-FFF2-40B4-BE49-F238E27FC236}">
                <a16:creationId xmlns:a16="http://schemas.microsoft.com/office/drawing/2014/main" id="{D1FF9F05-2798-AB61-32E6-36CA5FA4A976}"/>
              </a:ext>
            </a:extLst>
          </p:cNvPr>
          <p:cNvGraphicFramePr>
            <a:graphicFrameLocks noGrp="1"/>
          </p:cNvGraphicFramePr>
          <p:nvPr>
            <p:extLst>
              <p:ext uri="{D42A27DB-BD31-4B8C-83A1-F6EECF244321}">
                <p14:modId xmlns:p14="http://schemas.microsoft.com/office/powerpoint/2010/main" val="54100039"/>
              </p:ext>
            </p:extLst>
          </p:nvPr>
        </p:nvGraphicFramePr>
        <p:xfrm>
          <a:off x="4253552" y="1596652"/>
          <a:ext cx="7322190" cy="4581238"/>
        </p:xfrm>
        <a:graphic>
          <a:graphicData uri="http://schemas.openxmlformats.org/drawingml/2006/table">
            <a:tbl>
              <a:tblPr>
                <a:tableStyleId>{5C22544A-7EE6-4342-B048-85BDC9FD1C3A}</a:tableStyleId>
              </a:tblPr>
              <a:tblGrid>
                <a:gridCol w="2269879">
                  <a:extLst>
                    <a:ext uri="{9D8B030D-6E8A-4147-A177-3AD203B41FA5}">
                      <a16:colId xmlns:a16="http://schemas.microsoft.com/office/drawing/2014/main" val="2092628453"/>
                    </a:ext>
                  </a:extLst>
                </a:gridCol>
                <a:gridCol w="1464438">
                  <a:extLst>
                    <a:ext uri="{9D8B030D-6E8A-4147-A177-3AD203B41FA5}">
                      <a16:colId xmlns:a16="http://schemas.microsoft.com/office/drawing/2014/main" val="4096678564"/>
                    </a:ext>
                  </a:extLst>
                </a:gridCol>
                <a:gridCol w="1537660">
                  <a:extLst>
                    <a:ext uri="{9D8B030D-6E8A-4147-A177-3AD203B41FA5}">
                      <a16:colId xmlns:a16="http://schemas.microsoft.com/office/drawing/2014/main" val="2500686461"/>
                    </a:ext>
                  </a:extLst>
                </a:gridCol>
                <a:gridCol w="2050213">
                  <a:extLst>
                    <a:ext uri="{9D8B030D-6E8A-4147-A177-3AD203B41FA5}">
                      <a16:colId xmlns:a16="http://schemas.microsoft.com/office/drawing/2014/main" val="1242925209"/>
                    </a:ext>
                  </a:extLst>
                </a:gridCol>
              </a:tblGrid>
              <a:tr h="408690">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245444">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103</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547.03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550791486"/>
                  </a:ext>
                </a:extLst>
              </a:tr>
              <a:tr h="245444">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104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567.25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293034440"/>
                  </a:ext>
                </a:extLst>
              </a:tr>
              <a:tr h="2454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105</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584.24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196553550"/>
                  </a:ext>
                </a:extLst>
              </a:tr>
              <a:tr h="2454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106</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599.11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193697231"/>
                  </a:ext>
                </a:extLst>
              </a:tr>
              <a:tr h="2454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107</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806598083"/>
                  </a:ext>
                </a:extLst>
              </a:tr>
              <a:tr h="2454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108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703882403"/>
                  </a:ext>
                </a:extLst>
              </a:tr>
              <a:tr h="2454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109</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81349608"/>
                  </a:ext>
                </a:extLst>
              </a:tr>
              <a:tr h="2454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110</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955859740"/>
                  </a:ext>
                </a:extLst>
              </a:tr>
              <a:tr h="2454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111</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2454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112</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766223768"/>
                  </a:ext>
                </a:extLst>
              </a:tr>
              <a:tr h="2454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113</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66308442"/>
                  </a:ext>
                </a:extLst>
              </a:tr>
              <a:tr h="2454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114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82374274"/>
                  </a:ext>
                </a:extLst>
              </a:tr>
              <a:tr h="2454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115</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01921685"/>
                  </a:ext>
                </a:extLst>
              </a:tr>
              <a:tr h="2454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116</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85432025"/>
                  </a:ext>
                </a:extLst>
              </a:tr>
              <a:tr h="2454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117</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917079326"/>
                  </a:ext>
                </a:extLst>
              </a:tr>
              <a:tr h="2454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118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5306493"/>
                  </a:ext>
                </a:extLst>
              </a:tr>
              <a:tr h="2454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27</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119</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1605.01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634270477"/>
                  </a:ext>
                </a:extLst>
              </a:tr>
            </a:tbl>
          </a:graphicData>
        </a:graphic>
      </p:graphicFrame>
      <p:sp>
        <p:nvSpPr>
          <p:cNvPr id="5" name="TextBox 4">
            <a:extLst>
              <a:ext uri="{FF2B5EF4-FFF2-40B4-BE49-F238E27FC236}">
                <a16:creationId xmlns:a16="http://schemas.microsoft.com/office/drawing/2014/main" id="{0DB65155-699E-C44A-C3E7-1DC619BED2DE}"/>
              </a:ext>
            </a:extLst>
          </p:cNvPr>
          <p:cNvSpPr txBox="1"/>
          <p:nvPr/>
        </p:nvSpPr>
        <p:spPr>
          <a:xfrm>
            <a:off x="616258" y="5791095"/>
            <a:ext cx="3291551"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11,093.64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3270566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37291" y="396265"/>
            <a:ext cx="2007281"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28</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35</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0950" y="3000519"/>
            <a:ext cx="3652845" cy="796838"/>
          </a:xfrm>
          <a:prstGeom prst="rect">
            <a:avLst/>
          </a:prstGeom>
        </p:spPr>
      </p:pic>
      <p:graphicFrame>
        <p:nvGraphicFramePr>
          <p:cNvPr id="3" name="Table 2">
            <a:extLst>
              <a:ext uri="{FF2B5EF4-FFF2-40B4-BE49-F238E27FC236}">
                <a16:creationId xmlns:a16="http://schemas.microsoft.com/office/drawing/2014/main" id="{D1FF9F05-2798-AB61-32E6-36CA5FA4A976}"/>
              </a:ext>
            </a:extLst>
          </p:cNvPr>
          <p:cNvGraphicFramePr>
            <a:graphicFrameLocks noGrp="1"/>
          </p:cNvGraphicFramePr>
          <p:nvPr>
            <p:extLst>
              <p:ext uri="{D42A27DB-BD31-4B8C-83A1-F6EECF244321}">
                <p14:modId xmlns:p14="http://schemas.microsoft.com/office/powerpoint/2010/main" val="2856359691"/>
              </p:ext>
            </p:extLst>
          </p:nvPr>
        </p:nvGraphicFramePr>
        <p:xfrm>
          <a:off x="5201512" y="1596652"/>
          <a:ext cx="6369537" cy="4569800"/>
        </p:xfrm>
        <a:graphic>
          <a:graphicData uri="http://schemas.openxmlformats.org/drawingml/2006/table">
            <a:tbl>
              <a:tblPr>
                <a:tableStyleId>{5C22544A-7EE6-4342-B048-85BDC9FD1C3A}</a:tableStyleId>
              </a:tblPr>
              <a:tblGrid>
                <a:gridCol w="1469893">
                  <a:extLst>
                    <a:ext uri="{9D8B030D-6E8A-4147-A177-3AD203B41FA5}">
                      <a16:colId xmlns:a16="http://schemas.microsoft.com/office/drawing/2014/main" val="2092628453"/>
                    </a:ext>
                  </a:extLst>
                </a:gridCol>
                <a:gridCol w="1469893">
                  <a:extLst>
                    <a:ext uri="{9D8B030D-6E8A-4147-A177-3AD203B41FA5}">
                      <a16:colId xmlns:a16="http://schemas.microsoft.com/office/drawing/2014/main" val="4096678564"/>
                    </a:ext>
                  </a:extLst>
                </a:gridCol>
                <a:gridCol w="1469893">
                  <a:extLst>
                    <a:ext uri="{9D8B030D-6E8A-4147-A177-3AD203B41FA5}">
                      <a16:colId xmlns:a16="http://schemas.microsoft.com/office/drawing/2014/main" val="2500686461"/>
                    </a:ext>
                  </a:extLst>
                </a:gridCol>
                <a:gridCol w="1959858">
                  <a:extLst>
                    <a:ext uri="{9D8B030D-6E8A-4147-A177-3AD203B41FA5}">
                      <a16:colId xmlns:a16="http://schemas.microsoft.com/office/drawing/2014/main" val="1242925209"/>
                    </a:ext>
                  </a:extLst>
                </a:gridCol>
              </a:tblGrid>
              <a:tr h="228490">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228490">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TV" sz="1100" b="0" i="0" u="none" strike="noStrike" dirty="0">
                          <a:solidFill>
                            <a:srgbClr val="7A1502"/>
                          </a:solidFill>
                          <a:effectLst/>
                          <a:latin typeface="Calibri" panose="020F0502020204030204" pitchFamily="34" charset="0"/>
                        </a:rPr>
                        <a:t>120</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ctr"/>
                      <a:r>
                        <a:rPr lang="en-TV" sz="1100" b="0" i="0" u="none" strike="noStrike" dirty="0">
                          <a:solidFill>
                            <a:srgbClr val="FF0000"/>
                          </a:solidFill>
                          <a:effectLst/>
                          <a:latin typeface="Calibri" panose="020F0502020204030204" pitchFamily="34" charset="0"/>
                        </a:rPr>
                        <a:t>301.23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228490">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TV" sz="1100" b="0" i="0" u="none" strike="noStrike" dirty="0">
                          <a:solidFill>
                            <a:srgbClr val="7A1502"/>
                          </a:solidFill>
                          <a:effectLst/>
                          <a:latin typeface="Calibri" panose="020F0502020204030204" pitchFamily="34" charset="0"/>
                        </a:rPr>
                        <a:t>121</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ctr"/>
                      <a:r>
                        <a:rPr lang="en-TV" sz="1100" b="0" i="0" u="none" strike="noStrike" dirty="0">
                          <a:solidFill>
                            <a:srgbClr val="7A1502"/>
                          </a:solidFill>
                          <a:effectLst/>
                          <a:latin typeface="Calibri" panose="020F0502020204030204" pitchFamily="34" charset="0"/>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22849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TV" sz="1100" b="0" i="0" u="none" strike="noStrike">
                          <a:solidFill>
                            <a:srgbClr val="7A1502"/>
                          </a:solidFill>
                          <a:effectLst/>
                          <a:latin typeface="Calibri" panose="020F0502020204030204" pitchFamily="34" charset="0"/>
                        </a:rPr>
                        <a:t>122</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ctr"/>
                      <a:r>
                        <a:rPr lang="en-TV" sz="1100" b="0" i="0" u="none" strike="noStrike" dirty="0">
                          <a:solidFill>
                            <a:srgbClr val="7A1502"/>
                          </a:solidFill>
                          <a:effectLst/>
                          <a:latin typeface="Calibri" panose="020F0502020204030204" pitchFamily="34" charset="0"/>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22849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TV" sz="1100" b="0" i="0" u="none" strike="noStrike">
                          <a:solidFill>
                            <a:srgbClr val="7A1502"/>
                          </a:solidFill>
                          <a:effectLst/>
                          <a:latin typeface="Calibri" panose="020F0502020204030204" pitchFamily="34" charset="0"/>
                        </a:rPr>
                        <a:t>123</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ctr"/>
                      <a:r>
                        <a:rPr lang="en-TV" sz="1100" b="0" i="0" u="none" strike="noStrike" dirty="0">
                          <a:solidFill>
                            <a:srgbClr val="7A1502"/>
                          </a:solidFill>
                          <a:effectLst/>
                          <a:latin typeface="Calibri" panose="020F0502020204030204" pitchFamily="34" charset="0"/>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22849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TV" sz="1100" b="0" i="0" u="none" strike="noStrike">
                          <a:solidFill>
                            <a:srgbClr val="7A1502"/>
                          </a:solidFill>
                          <a:effectLst/>
                          <a:latin typeface="Calibri" panose="020F0502020204030204" pitchFamily="34" charset="0"/>
                        </a:rPr>
                        <a:t>124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ctr"/>
                      <a:r>
                        <a:rPr lang="en-TV" sz="1100" b="0" i="0" u="none" strike="noStrike" dirty="0">
                          <a:solidFill>
                            <a:srgbClr val="7A1502"/>
                          </a:solidFill>
                          <a:effectLst/>
                          <a:latin typeface="Calibri" panose="020F0502020204030204" pitchFamily="34" charset="0"/>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22849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TV" sz="1100" b="0" i="0" u="none" strike="noStrike">
                          <a:solidFill>
                            <a:srgbClr val="7A1502"/>
                          </a:solidFill>
                          <a:effectLst/>
                          <a:latin typeface="Calibri" panose="020F0502020204030204" pitchFamily="34" charset="0"/>
                        </a:rPr>
                        <a:t>125</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ctr"/>
                      <a:r>
                        <a:rPr lang="en-TV" sz="1100" b="0" i="0" u="none" strike="noStrike" dirty="0">
                          <a:solidFill>
                            <a:srgbClr val="7A1502"/>
                          </a:solidFill>
                          <a:effectLst/>
                          <a:latin typeface="Calibri" panose="020F0502020204030204" pitchFamily="34" charset="0"/>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22849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TV" sz="1100" b="0" i="0" u="none" strike="noStrike">
                          <a:solidFill>
                            <a:srgbClr val="7A1502"/>
                          </a:solidFill>
                          <a:effectLst/>
                          <a:latin typeface="Calibri" panose="020F0502020204030204" pitchFamily="34" charset="0"/>
                        </a:rPr>
                        <a:t>126</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ctr"/>
                      <a:r>
                        <a:rPr lang="en-TV" sz="1100" b="0" i="0" u="none" strike="noStrike" dirty="0">
                          <a:solidFill>
                            <a:srgbClr val="7A1502"/>
                          </a:solidFill>
                          <a:effectLst/>
                          <a:latin typeface="Calibri" panose="020F0502020204030204" pitchFamily="34" charset="0"/>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22849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TV" sz="1100" b="0" i="0" u="none" strike="noStrike">
                          <a:solidFill>
                            <a:srgbClr val="7A1502"/>
                          </a:solidFill>
                          <a:effectLst/>
                          <a:latin typeface="Calibri" panose="020F0502020204030204" pitchFamily="34" charset="0"/>
                        </a:rPr>
                        <a:t>127</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ctr"/>
                      <a:r>
                        <a:rPr lang="en-TV" sz="1100" b="0" i="0" u="none" strike="noStrike" dirty="0">
                          <a:solidFill>
                            <a:srgbClr val="7A1502"/>
                          </a:solidFill>
                          <a:effectLst/>
                          <a:latin typeface="Calibri" panose="020F0502020204030204" pitchFamily="34" charset="0"/>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22849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TV" sz="1100" b="0" i="0" u="none" strike="noStrike">
                          <a:solidFill>
                            <a:srgbClr val="7A1502"/>
                          </a:solidFill>
                          <a:effectLst/>
                          <a:latin typeface="Calibri" panose="020F0502020204030204" pitchFamily="34" charset="0"/>
                        </a:rPr>
                        <a:t>128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ctr"/>
                      <a:r>
                        <a:rPr lang="en-TV" sz="1100" b="0" i="0" u="none" strike="noStrike" dirty="0">
                          <a:solidFill>
                            <a:srgbClr val="7A1502"/>
                          </a:solidFill>
                          <a:effectLst/>
                          <a:latin typeface="Calibri" panose="020F0502020204030204" pitchFamily="34" charset="0"/>
                        </a:rPr>
                        <a:t>575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22849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algn="ctr" fontAlgn="b"/>
                      <a:r>
                        <a:rPr lang="en-TV" sz="1100" b="0" i="0" u="none" strike="noStrike">
                          <a:solidFill>
                            <a:srgbClr val="7A1502"/>
                          </a:solidFill>
                          <a:effectLst/>
                          <a:latin typeface="Calibri" panose="020F0502020204030204" pitchFamily="34" charset="0"/>
                        </a:rPr>
                        <a:t>129</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algn="ctr" fontAlgn="ctr"/>
                      <a:r>
                        <a:rPr lang="en-TV" sz="1100" b="0" i="0" u="none" strike="noStrike" dirty="0">
                          <a:solidFill>
                            <a:srgbClr val="7A1502"/>
                          </a:solidFill>
                          <a:effectLst/>
                          <a:latin typeface="Calibri" panose="020F0502020204030204" pitchFamily="34" charset="0"/>
                        </a:rPr>
                        <a:t>620.5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766223768"/>
                  </a:ext>
                </a:extLst>
              </a:tr>
              <a:tr h="22849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algn="ctr" fontAlgn="b"/>
                      <a:r>
                        <a:rPr lang="en-TV" sz="1100" b="0" i="0" u="none" strike="noStrike">
                          <a:solidFill>
                            <a:srgbClr val="7A1502"/>
                          </a:solidFill>
                          <a:effectLst/>
                          <a:latin typeface="Calibri" panose="020F0502020204030204" pitchFamily="34" charset="0"/>
                        </a:rPr>
                        <a:t>130</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algn="ctr" fontAlgn="ctr"/>
                      <a:r>
                        <a:rPr lang="en-TV" sz="1100" b="0" i="0" u="none" strike="noStrike" dirty="0">
                          <a:solidFill>
                            <a:srgbClr val="7A1502"/>
                          </a:solidFill>
                          <a:effectLst/>
                          <a:latin typeface="Calibri" panose="020F0502020204030204" pitchFamily="34" charset="0"/>
                        </a:rPr>
                        <a:t>620.5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966308442"/>
                  </a:ext>
                </a:extLst>
              </a:tr>
              <a:tr h="22849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TV" sz="1100" b="0" i="0" u="none" strike="noStrike" dirty="0">
                          <a:solidFill>
                            <a:srgbClr val="7A1502"/>
                          </a:solidFill>
                          <a:effectLst/>
                          <a:latin typeface="Calibri" panose="020F0502020204030204" pitchFamily="34" charset="0"/>
                        </a:rPr>
                        <a:t>131</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ctr"/>
                      <a:r>
                        <a:rPr lang="en-TV" sz="1100" b="0" i="0" u="none" strike="noStrike" dirty="0">
                          <a:solidFill>
                            <a:srgbClr val="7A1502"/>
                          </a:solidFill>
                          <a:effectLst/>
                          <a:latin typeface="Calibri" panose="020F0502020204030204" pitchFamily="34" charset="0"/>
                        </a:rPr>
                        <a:t>575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82374274"/>
                  </a:ext>
                </a:extLst>
              </a:tr>
              <a:tr h="22849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TV" sz="1100" b="0" i="0" u="none" strike="noStrike">
                          <a:solidFill>
                            <a:srgbClr val="7A1502"/>
                          </a:solidFill>
                          <a:effectLst/>
                          <a:latin typeface="Calibri" panose="020F0502020204030204" pitchFamily="34" charset="0"/>
                        </a:rPr>
                        <a:t>132</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ctr"/>
                      <a:r>
                        <a:rPr lang="en-TV" sz="1100" b="0" i="0" u="none" strike="noStrike" dirty="0">
                          <a:solidFill>
                            <a:srgbClr val="7A1502"/>
                          </a:solidFill>
                          <a:effectLst/>
                          <a:latin typeface="Calibri" panose="020F0502020204030204" pitchFamily="34" charset="0"/>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01921685"/>
                  </a:ext>
                </a:extLst>
              </a:tr>
              <a:tr h="22849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TV" sz="1100" b="0" i="0" u="none" strike="noStrike" dirty="0">
                          <a:solidFill>
                            <a:srgbClr val="7A1502"/>
                          </a:solidFill>
                          <a:effectLst/>
                          <a:latin typeface="Calibri" panose="020F0502020204030204" pitchFamily="34" charset="0"/>
                        </a:rPr>
                        <a:t>133</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ctr"/>
                      <a:r>
                        <a:rPr lang="en-TV" sz="1100" b="0" i="0" u="none" strike="noStrike" dirty="0">
                          <a:solidFill>
                            <a:srgbClr val="7A1502"/>
                          </a:solidFill>
                          <a:effectLst/>
                          <a:latin typeface="Calibri" panose="020F0502020204030204" pitchFamily="34" charset="0"/>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85432025"/>
                  </a:ext>
                </a:extLst>
              </a:tr>
              <a:tr h="22849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TV" sz="1100" b="0" i="0" u="none" strike="noStrike" dirty="0">
                          <a:solidFill>
                            <a:srgbClr val="7A1502"/>
                          </a:solidFill>
                          <a:effectLst/>
                          <a:latin typeface="Calibri" panose="020F0502020204030204" pitchFamily="34" charset="0"/>
                        </a:rPr>
                        <a:t>134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ctr"/>
                      <a:r>
                        <a:rPr lang="en-TV" sz="1100" b="0" i="0" u="none" strike="noStrike" dirty="0">
                          <a:solidFill>
                            <a:srgbClr val="7A1502"/>
                          </a:solidFill>
                          <a:effectLst/>
                          <a:latin typeface="Calibri" panose="020F0502020204030204" pitchFamily="34" charset="0"/>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917079326"/>
                  </a:ext>
                </a:extLst>
              </a:tr>
              <a:tr h="22849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TV" sz="1100" b="0" i="0" u="none" strike="noStrike">
                          <a:solidFill>
                            <a:srgbClr val="7A1502"/>
                          </a:solidFill>
                          <a:effectLst/>
                          <a:latin typeface="Calibri" panose="020F0502020204030204" pitchFamily="34" charset="0"/>
                        </a:rPr>
                        <a:t>135</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ctr"/>
                      <a:r>
                        <a:rPr lang="en-TV" sz="1100" b="0" i="0" u="none" strike="noStrike" dirty="0">
                          <a:solidFill>
                            <a:srgbClr val="7A1502"/>
                          </a:solidFill>
                          <a:effectLst/>
                          <a:latin typeface="Calibri" panose="020F0502020204030204" pitchFamily="34" charset="0"/>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5306493"/>
                  </a:ext>
                </a:extLst>
              </a:tr>
              <a:tr h="22849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TV" sz="1100" b="0" i="0" u="none" strike="noStrike" dirty="0">
                          <a:solidFill>
                            <a:srgbClr val="7A1502"/>
                          </a:solidFill>
                          <a:effectLst/>
                          <a:latin typeface="Calibri" panose="020F0502020204030204" pitchFamily="34" charset="0"/>
                        </a:rPr>
                        <a:t>136</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ctr"/>
                      <a:r>
                        <a:rPr lang="en-TV" sz="1100" b="0" i="0" u="none" strike="noStrike" dirty="0">
                          <a:solidFill>
                            <a:srgbClr val="7A1502"/>
                          </a:solidFill>
                          <a:effectLst/>
                          <a:latin typeface="Calibri" panose="020F0502020204030204" pitchFamily="34" charset="0"/>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34270477"/>
                  </a:ext>
                </a:extLst>
              </a:tr>
              <a:tr h="22849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TV" sz="1100" b="0" i="0" u="none" strike="noStrike" dirty="0">
                          <a:solidFill>
                            <a:srgbClr val="7A1502"/>
                          </a:solidFill>
                          <a:effectLst/>
                          <a:latin typeface="Calibri" panose="020F0502020204030204" pitchFamily="34" charset="0"/>
                        </a:rPr>
                        <a:t>137</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ctr"/>
                      <a:r>
                        <a:rPr lang="en-TV" sz="1100" b="0" i="0" u="none" strike="noStrike" dirty="0">
                          <a:solidFill>
                            <a:srgbClr val="7A1502"/>
                          </a:solidFill>
                          <a:effectLst/>
                          <a:latin typeface="Calibri" panose="020F0502020204030204" pitchFamily="34" charset="0"/>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74200656"/>
                  </a:ext>
                </a:extLst>
              </a:tr>
              <a:tr h="22849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b"/>
                      <a:r>
                        <a:rPr lang="en-TV" sz="1100" b="0" i="0" u="none" strike="noStrike" dirty="0">
                          <a:solidFill>
                            <a:srgbClr val="7A1502"/>
                          </a:solidFill>
                          <a:effectLst/>
                          <a:latin typeface="Calibri" panose="020F0502020204030204" pitchFamily="34" charset="0"/>
                        </a:rPr>
                        <a:t>138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algn="ctr" fontAlgn="ctr"/>
                      <a:r>
                        <a:rPr lang="en-TV" sz="1100" b="0" i="0" u="none" strike="noStrike" dirty="0">
                          <a:solidFill>
                            <a:srgbClr val="FF0000"/>
                          </a:solidFill>
                          <a:effectLst/>
                          <a:latin typeface="Calibri" panose="020F0502020204030204" pitchFamily="34" charset="0"/>
                        </a:rPr>
                        <a:t>896.2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21967370"/>
                  </a:ext>
                </a:extLst>
              </a:tr>
            </a:tbl>
          </a:graphicData>
        </a:graphic>
      </p:graphicFrame>
      <p:sp>
        <p:nvSpPr>
          <p:cNvPr id="5" name="TextBox 4">
            <a:extLst>
              <a:ext uri="{FF2B5EF4-FFF2-40B4-BE49-F238E27FC236}">
                <a16:creationId xmlns:a16="http://schemas.microsoft.com/office/drawing/2014/main" id="{E428552D-A473-FDC8-5F4B-A867540BFC88}"/>
              </a:ext>
            </a:extLst>
          </p:cNvPr>
          <p:cNvSpPr txBox="1"/>
          <p:nvPr/>
        </p:nvSpPr>
        <p:spPr>
          <a:xfrm>
            <a:off x="620950" y="4057197"/>
            <a:ext cx="3652845"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11,388.43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2895067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29276" y="396265"/>
            <a:ext cx="2015296"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29</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36</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6258" y="2859526"/>
            <a:ext cx="3637778" cy="1138948"/>
          </a:xfrm>
          <a:prstGeom prst="rect">
            <a:avLst/>
          </a:prstGeom>
        </p:spPr>
      </p:pic>
      <p:graphicFrame>
        <p:nvGraphicFramePr>
          <p:cNvPr id="3" name="Table 2">
            <a:extLst>
              <a:ext uri="{FF2B5EF4-FFF2-40B4-BE49-F238E27FC236}">
                <a16:creationId xmlns:a16="http://schemas.microsoft.com/office/drawing/2014/main" id="{D1FF9F05-2798-AB61-32E6-36CA5FA4A976}"/>
              </a:ext>
            </a:extLst>
          </p:cNvPr>
          <p:cNvGraphicFramePr>
            <a:graphicFrameLocks noGrp="1"/>
          </p:cNvGraphicFramePr>
          <p:nvPr>
            <p:extLst>
              <p:ext uri="{D42A27DB-BD31-4B8C-83A1-F6EECF244321}">
                <p14:modId xmlns:p14="http://schemas.microsoft.com/office/powerpoint/2010/main" val="3957938398"/>
              </p:ext>
            </p:extLst>
          </p:nvPr>
        </p:nvGraphicFramePr>
        <p:xfrm>
          <a:off x="5187727" y="1596651"/>
          <a:ext cx="6388014" cy="3050000"/>
        </p:xfrm>
        <a:graphic>
          <a:graphicData uri="http://schemas.openxmlformats.org/drawingml/2006/table">
            <a:tbl>
              <a:tblPr>
                <a:tableStyleId>{5C22544A-7EE6-4342-B048-85BDC9FD1C3A}</a:tableStyleId>
              </a:tblPr>
              <a:tblGrid>
                <a:gridCol w="1474157">
                  <a:extLst>
                    <a:ext uri="{9D8B030D-6E8A-4147-A177-3AD203B41FA5}">
                      <a16:colId xmlns:a16="http://schemas.microsoft.com/office/drawing/2014/main" val="2092628453"/>
                    </a:ext>
                  </a:extLst>
                </a:gridCol>
                <a:gridCol w="1474157">
                  <a:extLst>
                    <a:ext uri="{9D8B030D-6E8A-4147-A177-3AD203B41FA5}">
                      <a16:colId xmlns:a16="http://schemas.microsoft.com/office/drawing/2014/main" val="4096678564"/>
                    </a:ext>
                  </a:extLst>
                </a:gridCol>
                <a:gridCol w="1474157">
                  <a:extLst>
                    <a:ext uri="{9D8B030D-6E8A-4147-A177-3AD203B41FA5}">
                      <a16:colId xmlns:a16="http://schemas.microsoft.com/office/drawing/2014/main" val="2500686461"/>
                    </a:ext>
                  </a:extLst>
                </a:gridCol>
                <a:gridCol w="1965543">
                  <a:extLst>
                    <a:ext uri="{9D8B030D-6E8A-4147-A177-3AD203B41FA5}">
                      <a16:colId xmlns:a16="http://schemas.microsoft.com/office/drawing/2014/main" val="1242925209"/>
                    </a:ext>
                  </a:extLst>
                </a:gridCol>
              </a:tblGrid>
              <a:tr h="305000">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30500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140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30500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141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30500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142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30500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29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143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30500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144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589.25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305000">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145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589.25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30500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146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30500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147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30500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148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766223768"/>
                  </a:ext>
                </a:extLst>
              </a:tr>
            </a:tbl>
          </a:graphicData>
        </a:graphic>
      </p:graphicFrame>
      <p:sp>
        <p:nvSpPr>
          <p:cNvPr id="5" name="TextBox 4">
            <a:extLst>
              <a:ext uri="{FF2B5EF4-FFF2-40B4-BE49-F238E27FC236}">
                <a16:creationId xmlns:a16="http://schemas.microsoft.com/office/drawing/2014/main" id="{FD4A043D-FAF0-4A1A-34D4-18CE883274E1}"/>
              </a:ext>
            </a:extLst>
          </p:cNvPr>
          <p:cNvSpPr txBox="1"/>
          <p:nvPr/>
        </p:nvSpPr>
        <p:spPr>
          <a:xfrm>
            <a:off x="616258" y="4169597"/>
            <a:ext cx="3637778"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5,378.50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589650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35689" y="396265"/>
            <a:ext cx="2008883"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30</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37</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76501" y="2504431"/>
            <a:ext cx="1510870" cy="1811011"/>
          </a:xfrm>
          <a:prstGeom prst="rect">
            <a:avLst/>
          </a:prstGeom>
        </p:spPr>
      </p:pic>
      <p:graphicFrame>
        <p:nvGraphicFramePr>
          <p:cNvPr id="3" name="Table 2">
            <a:extLst>
              <a:ext uri="{FF2B5EF4-FFF2-40B4-BE49-F238E27FC236}">
                <a16:creationId xmlns:a16="http://schemas.microsoft.com/office/drawing/2014/main" id="{D1FF9F05-2798-AB61-32E6-36CA5FA4A976}"/>
              </a:ext>
            </a:extLst>
          </p:cNvPr>
          <p:cNvGraphicFramePr>
            <a:graphicFrameLocks noGrp="1"/>
          </p:cNvGraphicFramePr>
          <p:nvPr>
            <p:extLst>
              <p:ext uri="{D42A27DB-BD31-4B8C-83A1-F6EECF244321}">
                <p14:modId xmlns:p14="http://schemas.microsoft.com/office/powerpoint/2010/main" val="2459136013"/>
              </p:ext>
            </p:extLst>
          </p:nvPr>
        </p:nvGraphicFramePr>
        <p:xfrm>
          <a:off x="5183132" y="1596651"/>
          <a:ext cx="6403098" cy="3687570"/>
        </p:xfrm>
        <a:graphic>
          <a:graphicData uri="http://schemas.openxmlformats.org/drawingml/2006/table">
            <a:tbl>
              <a:tblPr>
                <a:tableStyleId>{5C22544A-7EE6-4342-B048-85BDC9FD1C3A}</a:tableStyleId>
              </a:tblPr>
              <a:tblGrid>
                <a:gridCol w="1477638">
                  <a:extLst>
                    <a:ext uri="{9D8B030D-6E8A-4147-A177-3AD203B41FA5}">
                      <a16:colId xmlns:a16="http://schemas.microsoft.com/office/drawing/2014/main" val="2092628453"/>
                    </a:ext>
                  </a:extLst>
                </a:gridCol>
                <a:gridCol w="1477638">
                  <a:extLst>
                    <a:ext uri="{9D8B030D-6E8A-4147-A177-3AD203B41FA5}">
                      <a16:colId xmlns:a16="http://schemas.microsoft.com/office/drawing/2014/main" val="4096678564"/>
                    </a:ext>
                  </a:extLst>
                </a:gridCol>
                <a:gridCol w="1477638">
                  <a:extLst>
                    <a:ext uri="{9D8B030D-6E8A-4147-A177-3AD203B41FA5}">
                      <a16:colId xmlns:a16="http://schemas.microsoft.com/office/drawing/2014/main" val="2500686461"/>
                    </a:ext>
                  </a:extLst>
                </a:gridCol>
                <a:gridCol w="1970184">
                  <a:extLst>
                    <a:ext uri="{9D8B030D-6E8A-4147-A177-3AD203B41FA5}">
                      <a16:colId xmlns:a16="http://schemas.microsoft.com/office/drawing/2014/main" val="1242925209"/>
                    </a:ext>
                  </a:extLst>
                </a:gridCol>
              </a:tblGrid>
              <a:tr h="614595">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614595">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30</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395.5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61459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30</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176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61459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30</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177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395.5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61459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30</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178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1148.93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61459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30</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179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397.74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bl>
          </a:graphicData>
        </a:graphic>
      </p:graphicFrame>
      <p:sp>
        <p:nvSpPr>
          <p:cNvPr id="5" name="TextBox 4">
            <a:extLst>
              <a:ext uri="{FF2B5EF4-FFF2-40B4-BE49-F238E27FC236}">
                <a16:creationId xmlns:a16="http://schemas.microsoft.com/office/drawing/2014/main" id="{03D6D9E0-81CC-0231-1752-CC58FC2F14D1}"/>
              </a:ext>
            </a:extLst>
          </p:cNvPr>
          <p:cNvSpPr txBox="1"/>
          <p:nvPr/>
        </p:nvSpPr>
        <p:spPr>
          <a:xfrm>
            <a:off x="605770" y="4884111"/>
            <a:ext cx="3652332" cy="369332"/>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a:t>
            </a:r>
            <a:r>
              <a:rPr lang="en-TV" sz="1800" b="1" i="0" u="none" strike="noStrike" dirty="0">
                <a:solidFill>
                  <a:srgbClr val="7A1502"/>
                </a:solidFill>
                <a:effectLst/>
                <a:latin typeface="TheSans" panose="020B0503040302020203" pitchFamily="34" charset="-78"/>
                <a:cs typeface="TheSans" panose="020B0503040302020203" pitchFamily="34" charset="-78"/>
              </a:rPr>
              <a:t> </a:t>
            </a:r>
            <a:r>
              <a:rPr lang="en-TV" sz="1400" b="1" i="0" u="none" strike="noStrike" dirty="0">
                <a:solidFill>
                  <a:srgbClr val="7A1502"/>
                </a:solidFill>
                <a:effectLst/>
                <a:latin typeface="TheSans" panose="020B0503040302020203" pitchFamily="34" charset="-78"/>
                <a:cs typeface="TheSans" panose="020B0503040302020203" pitchFamily="34" charset="-78"/>
              </a:rPr>
              <a:t>2,737.67</a:t>
            </a:r>
            <a:endParaRPr lang="en-US"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2179330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706221" y="396265"/>
            <a:ext cx="1938351"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31</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38</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97471" y="500204"/>
            <a:ext cx="843846" cy="5314024"/>
          </a:xfrm>
          <a:prstGeom prst="rect">
            <a:avLst/>
          </a:prstGeom>
        </p:spPr>
      </p:pic>
      <p:graphicFrame>
        <p:nvGraphicFramePr>
          <p:cNvPr id="5" name="Table 4">
            <a:extLst>
              <a:ext uri="{FF2B5EF4-FFF2-40B4-BE49-F238E27FC236}">
                <a16:creationId xmlns:a16="http://schemas.microsoft.com/office/drawing/2014/main" id="{1981E4AE-32AC-15AE-61FD-DFAD1052F89D}"/>
              </a:ext>
            </a:extLst>
          </p:cNvPr>
          <p:cNvGraphicFramePr>
            <a:graphicFrameLocks noGrp="1"/>
          </p:cNvGraphicFramePr>
          <p:nvPr>
            <p:extLst>
              <p:ext uri="{D42A27DB-BD31-4B8C-83A1-F6EECF244321}">
                <p14:modId xmlns:p14="http://schemas.microsoft.com/office/powerpoint/2010/main" val="3454477191"/>
              </p:ext>
            </p:extLst>
          </p:nvPr>
        </p:nvGraphicFramePr>
        <p:xfrm>
          <a:off x="5178537" y="1275003"/>
          <a:ext cx="6415487" cy="4896060"/>
        </p:xfrm>
        <a:graphic>
          <a:graphicData uri="http://schemas.openxmlformats.org/drawingml/2006/table">
            <a:tbl>
              <a:tblPr>
                <a:tableStyleId>{5C22544A-7EE6-4342-B048-85BDC9FD1C3A}</a:tableStyleId>
              </a:tblPr>
              <a:tblGrid>
                <a:gridCol w="1480497">
                  <a:extLst>
                    <a:ext uri="{9D8B030D-6E8A-4147-A177-3AD203B41FA5}">
                      <a16:colId xmlns:a16="http://schemas.microsoft.com/office/drawing/2014/main" val="2092628453"/>
                    </a:ext>
                  </a:extLst>
                </a:gridCol>
                <a:gridCol w="1480497">
                  <a:extLst>
                    <a:ext uri="{9D8B030D-6E8A-4147-A177-3AD203B41FA5}">
                      <a16:colId xmlns:a16="http://schemas.microsoft.com/office/drawing/2014/main" val="4096678564"/>
                    </a:ext>
                  </a:extLst>
                </a:gridCol>
                <a:gridCol w="1480497">
                  <a:extLst>
                    <a:ext uri="{9D8B030D-6E8A-4147-A177-3AD203B41FA5}">
                      <a16:colId xmlns:a16="http://schemas.microsoft.com/office/drawing/2014/main" val="2500686461"/>
                    </a:ext>
                  </a:extLst>
                </a:gridCol>
                <a:gridCol w="1973996">
                  <a:extLst>
                    <a:ext uri="{9D8B030D-6E8A-4147-A177-3AD203B41FA5}">
                      <a16:colId xmlns:a16="http://schemas.microsoft.com/office/drawing/2014/main" val="1242925209"/>
                    </a:ext>
                  </a:extLst>
                </a:gridCol>
              </a:tblGrid>
              <a:tr h="188310">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no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no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no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no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188310">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150</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595.5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188310">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151</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595.5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extLst>
                  <a:ext uri="{0D108BD9-81ED-4DB2-BD59-A6C34878D82A}">
                    <a16:rowId xmlns:a16="http://schemas.microsoft.com/office/drawing/2014/main" val="3293034440"/>
                  </a:ext>
                </a:extLst>
              </a:tr>
              <a:tr h="188310">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152</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extLst>
                  <a:ext uri="{0D108BD9-81ED-4DB2-BD59-A6C34878D82A}">
                    <a16:rowId xmlns:a16="http://schemas.microsoft.com/office/drawing/2014/main" val="2196553550"/>
                  </a:ext>
                </a:extLst>
              </a:tr>
              <a:tr h="188310">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153</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593.75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extLst>
                  <a:ext uri="{0D108BD9-81ED-4DB2-BD59-A6C34878D82A}">
                    <a16:rowId xmlns:a16="http://schemas.microsoft.com/office/drawing/2014/main" val="4193697231"/>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154</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593.75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extLst>
                  <a:ext uri="{0D108BD9-81ED-4DB2-BD59-A6C34878D82A}">
                    <a16:rowId xmlns:a16="http://schemas.microsoft.com/office/drawing/2014/main" val="806598083"/>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155</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extLst>
                  <a:ext uri="{0D108BD9-81ED-4DB2-BD59-A6C34878D82A}">
                    <a16:rowId xmlns:a16="http://schemas.microsoft.com/office/drawing/2014/main" val="3703882403"/>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156</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extLst>
                  <a:ext uri="{0D108BD9-81ED-4DB2-BD59-A6C34878D82A}">
                    <a16:rowId xmlns:a16="http://schemas.microsoft.com/office/drawing/2014/main" val="381349608"/>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157</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extLst>
                  <a:ext uri="{0D108BD9-81ED-4DB2-BD59-A6C34878D82A}">
                    <a16:rowId xmlns:a16="http://schemas.microsoft.com/office/drawing/2014/main" val="3955859740"/>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158</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1,178.81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extLst>
                  <a:ext uri="{0D108BD9-81ED-4DB2-BD59-A6C34878D82A}">
                    <a16:rowId xmlns:a16="http://schemas.microsoft.com/office/drawing/2014/main" val="2596448102"/>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159</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extLst>
                  <a:ext uri="{0D108BD9-81ED-4DB2-BD59-A6C34878D82A}">
                    <a16:rowId xmlns:a16="http://schemas.microsoft.com/office/drawing/2014/main" val="1766223768"/>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160</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extLst>
                  <a:ext uri="{0D108BD9-81ED-4DB2-BD59-A6C34878D82A}">
                    <a16:rowId xmlns:a16="http://schemas.microsoft.com/office/drawing/2014/main" val="3966308442"/>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161</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extLst>
                  <a:ext uri="{0D108BD9-81ED-4DB2-BD59-A6C34878D82A}">
                    <a16:rowId xmlns:a16="http://schemas.microsoft.com/office/drawing/2014/main" val="2582374274"/>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162</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extLst>
                  <a:ext uri="{0D108BD9-81ED-4DB2-BD59-A6C34878D82A}">
                    <a16:rowId xmlns:a16="http://schemas.microsoft.com/office/drawing/2014/main" val="2101921685"/>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163</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720.5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E2D8C0"/>
                    </a:solidFill>
                  </a:tcPr>
                </a:tc>
                <a:extLst>
                  <a:ext uri="{0D108BD9-81ED-4DB2-BD59-A6C34878D82A}">
                    <a16:rowId xmlns:a16="http://schemas.microsoft.com/office/drawing/2014/main" val="3685432025"/>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164</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720.5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917079326"/>
                  </a:ext>
                </a:extLst>
              </a:tr>
              <a:tr h="188310">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165</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195306493"/>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166</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634270477"/>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167</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974200656"/>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168</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21967370"/>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169</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597.875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788502388"/>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170</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593.75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392422182"/>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171</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593.75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787713313"/>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172</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251285656"/>
                  </a:ext>
                </a:extLst>
              </a:tr>
              <a:tr h="188310">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173</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719816044"/>
                  </a:ext>
                </a:extLst>
              </a:tr>
              <a:tr h="188310">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31</a:t>
                      </a:r>
                    </a:p>
                  </a:txBody>
                  <a:tcPr marL="4763" marR="4763" marT="4763"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174</a:t>
                      </a: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41970431"/>
                  </a:ext>
                </a:extLst>
              </a:tr>
            </a:tbl>
          </a:graphicData>
        </a:graphic>
      </p:graphicFrame>
      <p:sp>
        <p:nvSpPr>
          <p:cNvPr id="3" name="TextBox 2">
            <a:extLst>
              <a:ext uri="{FF2B5EF4-FFF2-40B4-BE49-F238E27FC236}">
                <a16:creationId xmlns:a16="http://schemas.microsoft.com/office/drawing/2014/main" id="{AE9DA840-FB1E-7EEB-62C2-064A4B9C0321}"/>
              </a:ext>
            </a:extLst>
          </p:cNvPr>
          <p:cNvSpPr txBox="1"/>
          <p:nvPr/>
        </p:nvSpPr>
        <p:spPr>
          <a:xfrm>
            <a:off x="597976" y="5978001"/>
            <a:ext cx="3678323"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15,783.68 </a:t>
            </a:r>
          </a:p>
        </p:txBody>
      </p:sp>
    </p:spTree>
    <p:extLst>
      <p:ext uri="{BB962C8B-B14F-4D97-AF65-F5344CB8AC3E}">
        <p14:creationId xmlns:p14="http://schemas.microsoft.com/office/powerpoint/2010/main" val="279201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62939" y="396265"/>
            <a:ext cx="1981633"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32</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39</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64305" y="2646706"/>
            <a:ext cx="2037116" cy="1564588"/>
          </a:xfrm>
          <a:prstGeom prst="rect">
            <a:avLst/>
          </a:prstGeom>
        </p:spPr>
      </p:pic>
      <p:graphicFrame>
        <p:nvGraphicFramePr>
          <p:cNvPr id="3" name="Table 2">
            <a:extLst>
              <a:ext uri="{FF2B5EF4-FFF2-40B4-BE49-F238E27FC236}">
                <a16:creationId xmlns:a16="http://schemas.microsoft.com/office/drawing/2014/main" id="{AF648717-D488-F921-01CF-92C22926DB51}"/>
              </a:ext>
            </a:extLst>
          </p:cNvPr>
          <p:cNvGraphicFramePr>
            <a:graphicFrameLocks noGrp="1"/>
          </p:cNvGraphicFramePr>
          <p:nvPr>
            <p:extLst>
              <p:ext uri="{D42A27DB-BD31-4B8C-83A1-F6EECF244321}">
                <p14:modId xmlns:p14="http://schemas.microsoft.com/office/powerpoint/2010/main" val="754082503"/>
              </p:ext>
            </p:extLst>
          </p:nvPr>
        </p:nvGraphicFramePr>
        <p:xfrm>
          <a:off x="5187727" y="2205588"/>
          <a:ext cx="6392512" cy="2428712"/>
        </p:xfrm>
        <a:graphic>
          <a:graphicData uri="http://schemas.openxmlformats.org/drawingml/2006/table">
            <a:tbl>
              <a:tblPr>
                <a:tableStyleId>{5C22544A-7EE6-4342-B048-85BDC9FD1C3A}</a:tableStyleId>
              </a:tblPr>
              <a:tblGrid>
                <a:gridCol w="1475195">
                  <a:extLst>
                    <a:ext uri="{9D8B030D-6E8A-4147-A177-3AD203B41FA5}">
                      <a16:colId xmlns:a16="http://schemas.microsoft.com/office/drawing/2014/main" val="2092628453"/>
                    </a:ext>
                  </a:extLst>
                </a:gridCol>
                <a:gridCol w="1475195">
                  <a:extLst>
                    <a:ext uri="{9D8B030D-6E8A-4147-A177-3AD203B41FA5}">
                      <a16:colId xmlns:a16="http://schemas.microsoft.com/office/drawing/2014/main" val="4096678564"/>
                    </a:ext>
                  </a:extLst>
                </a:gridCol>
                <a:gridCol w="1475195">
                  <a:extLst>
                    <a:ext uri="{9D8B030D-6E8A-4147-A177-3AD203B41FA5}">
                      <a16:colId xmlns:a16="http://schemas.microsoft.com/office/drawing/2014/main" val="2500686461"/>
                    </a:ext>
                  </a:extLst>
                </a:gridCol>
                <a:gridCol w="1966927">
                  <a:extLst>
                    <a:ext uri="{9D8B030D-6E8A-4147-A177-3AD203B41FA5}">
                      <a16:colId xmlns:a16="http://schemas.microsoft.com/office/drawing/2014/main" val="1242925209"/>
                    </a:ext>
                  </a:extLst>
                </a:gridCol>
              </a:tblGrid>
              <a:tr h="607178">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60717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180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766.75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60717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181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766.75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60717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182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442.86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bl>
          </a:graphicData>
        </a:graphic>
      </p:graphicFrame>
      <p:sp>
        <p:nvSpPr>
          <p:cNvPr id="5" name="TextBox 4">
            <a:extLst>
              <a:ext uri="{FF2B5EF4-FFF2-40B4-BE49-F238E27FC236}">
                <a16:creationId xmlns:a16="http://schemas.microsoft.com/office/drawing/2014/main" id="{D74AD98C-C312-9B49-3427-77F992B2A492}"/>
              </a:ext>
            </a:extLst>
          </p:cNvPr>
          <p:cNvSpPr txBox="1"/>
          <p:nvPr/>
        </p:nvSpPr>
        <p:spPr>
          <a:xfrm>
            <a:off x="611761" y="4407956"/>
            <a:ext cx="3664538"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1,976.36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140398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8495953" y="396265"/>
            <a:ext cx="3148619"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توزيع أراضي المخطط ..</a:t>
            </a:r>
            <a:endPar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endParaRPr>
          </a:p>
        </p:txBody>
      </p:sp>
      <p:pic>
        <p:nvPicPr>
          <p:cNvPr id="3" name="Graphic 2">
            <a:extLst>
              <a:ext uri="{FF2B5EF4-FFF2-40B4-BE49-F238E27FC236}">
                <a16:creationId xmlns:a16="http://schemas.microsoft.com/office/drawing/2014/main" id="{D5D9A7EB-FC81-5867-6A01-A0F8C08402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68230" y="3785278"/>
            <a:ext cx="480761" cy="423527"/>
          </a:xfrm>
          <a:prstGeom prst="rect">
            <a:avLst/>
          </a:prstGeom>
        </p:spPr>
      </p:pic>
      <p:grpSp>
        <p:nvGrpSpPr>
          <p:cNvPr id="4" name="Group 3">
            <a:extLst>
              <a:ext uri="{FF2B5EF4-FFF2-40B4-BE49-F238E27FC236}">
                <a16:creationId xmlns:a16="http://schemas.microsoft.com/office/drawing/2014/main" id="{70DE99B6-01F6-BE45-FFA4-BC3B2F50CD24}"/>
              </a:ext>
            </a:extLst>
          </p:cNvPr>
          <p:cNvGrpSpPr/>
          <p:nvPr/>
        </p:nvGrpSpPr>
        <p:grpSpPr>
          <a:xfrm>
            <a:off x="10127576" y="1814021"/>
            <a:ext cx="539402" cy="573538"/>
            <a:chOff x="4048724" y="3689135"/>
            <a:chExt cx="448846" cy="477252"/>
          </a:xfrm>
        </p:grpSpPr>
        <p:sp>
          <p:nvSpPr>
            <p:cNvPr id="6" name="Freeform: Shape 5">
              <a:extLst>
                <a:ext uri="{FF2B5EF4-FFF2-40B4-BE49-F238E27FC236}">
                  <a16:creationId xmlns:a16="http://schemas.microsoft.com/office/drawing/2014/main" id="{FF6E84C1-72A9-DE6C-E249-60C6FEBBF127}"/>
                </a:ext>
              </a:extLst>
            </p:cNvPr>
            <p:cNvSpPr/>
            <p:nvPr/>
          </p:nvSpPr>
          <p:spPr>
            <a:xfrm>
              <a:off x="4048724" y="3986349"/>
              <a:ext cx="448846" cy="180038"/>
            </a:xfrm>
            <a:custGeom>
              <a:avLst/>
              <a:gdLst>
                <a:gd name="connsiteX0" fmla="*/ 0 w 448846"/>
                <a:gd name="connsiteY0" fmla="*/ 66285 h 180038"/>
                <a:gd name="connsiteX1" fmla="*/ 1701 w 448846"/>
                <a:gd name="connsiteY1" fmla="*/ 68076 h 180038"/>
                <a:gd name="connsiteX2" fmla="*/ 57372 w 448846"/>
                <a:gd name="connsiteY2" fmla="*/ 96563 h 180038"/>
                <a:gd name="connsiteX3" fmla="*/ 64315 w 448846"/>
                <a:gd name="connsiteY3" fmla="*/ 95770 h 180038"/>
                <a:gd name="connsiteX4" fmla="*/ 104642 w 448846"/>
                <a:gd name="connsiteY4" fmla="*/ 75121 h 180038"/>
                <a:gd name="connsiteX5" fmla="*/ 121111 w 448846"/>
                <a:gd name="connsiteY5" fmla="*/ 66567 h 180038"/>
                <a:gd name="connsiteX6" fmla="*/ 79032 w 448846"/>
                <a:gd name="connsiteY6" fmla="*/ 44498 h 180038"/>
                <a:gd name="connsiteX7" fmla="*/ 48677 w 448846"/>
                <a:gd name="connsiteY7" fmla="*/ 43705 h 180038"/>
                <a:gd name="connsiteX8" fmla="*/ 0 w 448846"/>
                <a:gd name="connsiteY8" fmla="*/ 66298 h 180038"/>
                <a:gd name="connsiteX9" fmla="*/ 201792 w 448846"/>
                <a:gd name="connsiteY9" fmla="*/ 108403 h 180038"/>
                <a:gd name="connsiteX10" fmla="*/ 199529 w 448846"/>
                <a:gd name="connsiteY10" fmla="*/ 106946 h 180038"/>
                <a:gd name="connsiteX11" fmla="*/ 146709 w 448846"/>
                <a:gd name="connsiteY11" fmla="*/ 79877 h 180038"/>
                <a:gd name="connsiteX12" fmla="*/ 139792 w 448846"/>
                <a:gd name="connsiteY12" fmla="*/ 80222 h 180038"/>
                <a:gd name="connsiteX13" fmla="*/ 97162 w 448846"/>
                <a:gd name="connsiteY13" fmla="*/ 101985 h 180038"/>
                <a:gd name="connsiteX14" fmla="*/ 82561 w 448846"/>
                <a:gd name="connsiteY14" fmla="*/ 109669 h 180038"/>
                <a:gd name="connsiteX15" fmla="*/ 138577 w 448846"/>
                <a:gd name="connsiteY15" fmla="*/ 138361 h 180038"/>
                <a:gd name="connsiteX16" fmla="*/ 143231 w 448846"/>
                <a:gd name="connsiteY16" fmla="*/ 138361 h 180038"/>
                <a:gd name="connsiteX17" fmla="*/ 201779 w 448846"/>
                <a:gd name="connsiteY17" fmla="*/ 108378 h 180038"/>
                <a:gd name="connsiteX18" fmla="*/ 163369 w 448846"/>
                <a:gd name="connsiteY18" fmla="*/ 151199 h 180038"/>
                <a:gd name="connsiteX19" fmla="*/ 219117 w 448846"/>
                <a:gd name="connsiteY19" fmla="*/ 179648 h 180038"/>
                <a:gd name="connsiteX20" fmla="*/ 225497 w 448846"/>
                <a:gd name="connsiteY20" fmla="*/ 178983 h 180038"/>
                <a:gd name="connsiteX21" fmla="*/ 278484 w 448846"/>
                <a:gd name="connsiteY21" fmla="*/ 152413 h 180038"/>
                <a:gd name="connsiteX22" fmla="*/ 282268 w 448846"/>
                <a:gd name="connsiteY22" fmla="*/ 149677 h 180038"/>
                <a:gd name="connsiteX23" fmla="*/ 227198 w 448846"/>
                <a:gd name="connsiteY23" fmla="*/ 121368 h 180038"/>
                <a:gd name="connsiteX24" fmla="*/ 221892 w 448846"/>
                <a:gd name="connsiteY24" fmla="*/ 121241 h 180038"/>
                <a:gd name="connsiteX25" fmla="*/ 163382 w 448846"/>
                <a:gd name="connsiteY25" fmla="*/ 151199 h 180038"/>
                <a:gd name="connsiteX26" fmla="*/ 327685 w 448846"/>
                <a:gd name="connsiteY26" fmla="*/ 66784 h 180038"/>
                <a:gd name="connsiteX27" fmla="*/ 385747 w 448846"/>
                <a:gd name="connsiteY27" fmla="*/ 96410 h 180038"/>
                <a:gd name="connsiteX28" fmla="*/ 392063 w 448846"/>
                <a:gd name="connsiteY28" fmla="*/ 95259 h 180038"/>
                <a:gd name="connsiteX29" fmla="*/ 431458 w 448846"/>
                <a:gd name="connsiteY29" fmla="*/ 75594 h 180038"/>
                <a:gd name="connsiteX30" fmla="*/ 448847 w 448846"/>
                <a:gd name="connsiteY30" fmla="*/ 66720 h 180038"/>
                <a:gd name="connsiteX31" fmla="*/ 385952 w 448846"/>
                <a:gd name="connsiteY31" fmla="*/ 38821 h 180038"/>
                <a:gd name="connsiteX32" fmla="*/ 381208 w 448846"/>
                <a:gd name="connsiteY32" fmla="*/ 39358 h 180038"/>
                <a:gd name="connsiteX33" fmla="*/ 327672 w 448846"/>
                <a:gd name="connsiteY33" fmla="*/ 66784 h 180038"/>
                <a:gd name="connsiteX34" fmla="*/ 364062 w 448846"/>
                <a:gd name="connsiteY34" fmla="*/ 109337 h 180038"/>
                <a:gd name="connsiteX35" fmla="*/ 362131 w 448846"/>
                <a:gd name="connsiteY35" fmla="*/ 107623 h 180038"/>
                <a:gd name="connsiteX36" fmla="*/ 308199 w 448846"/>
                <a:gd name="connsiteY36" fmla="*/ 79992 h 180038"/>
                <a:gd name="connsiteX37" fmla="*/ 301320 w 448846"/>
                <a:gd name="connsiteY37" fmla="*/ 80478 h 180038"/>
                <a:gd name="connsiteX38" fmla="*/ 272308 w 448846"/>
                <a:gd name="connsiteY38" fmla="*/ 95208 h 180038"/>
                <a:gd name="connsiteX39" fmla="*/ 246927 w 448846"/>
                <a:gd name="connsiteY39" fmla="*/ 108365 h 180038"/>
                <a:gd name="connsiteX40" fmla="*/ 302790 w 448846"/>
                <a:gd name="connsiteY40" fmla="*/ 137032 h 180038"/>
                <a:gd name="connsiteX41" fmla="*/ 309707 w 448846"/>
                <a:gd name="connsiteY41" fmla="*/ 136622 h 180038"/>
                <a:gd name="connsiteX42" fmla="*/ 344537 w 448846"/>
                <a:gd name="connsiteY42" fmla="*/ 119246 h 180038"/>
                <a:gd name="connsiteX43" fmla="*/ 364062 w 448846"/>
                <a:gd name="connsiteY43" fmla="*/ 109337 h 180038"/>
                <a:gd name="connsiteX44" fmla="*/ 282792 w 448846"/>
                <a:gd name="connsiteY44" fmla="*/ 66822 h 180038"/>
                <a:gd name="connsiteX45" fmla="*/ 226699 w 448846"/>
                <a:gd name="connsiteY45" fmla="*/ 38079 h 180038"/>
                <a:gd name="connsiteX46" fmla="*/ 221930 w 448846"/>
                <a:gd name="connsiteY46" fmla="*/ 37990 h 180038"/>
                <a:gd name="connsiteX47" fmla="*/ 166937 w 448846"/>
                <a:gd name="connsiteY47" fmla="*/ 66209 h 180038"/>
                <a:gd name="connsiteX48" fmla="*/ 168497 w 448846"/>
                <a:gd name="connsiteY48" fmla="*/ 67871 h 180038"/>
                <a:gd name="connsiteX49" fmla="*/ 221738 w 448846"/>
                <a:gd name="connsiteY49" fmla="*/ 95246 h 180038"/>
                <a:gd name="connsiteX50" fmla="*/ 226968 w 448846"/>
                <a:gd name="connsiteY50" fmla="*/ 95361 h 180038"/>
                <a:gd name="connsiteX51" fmla="*/ 282792 w 448846"/>
                <a:gd name="connsiteY51" fmla="*/ 66835 h 180038"/>
                <a:gd name="connsiteX52" fmla="*/ 87854 w 448846"/>
                <a:gd name="connsiteY52" fmla="*/ 26252 h 180038"/>
                <a:gd name="connsiteX53" fmla="*/ 128719 w 448846"/>
                <a:gd name="connsiteY53" fmla="*/ 47720 h 180038"/>
                <a:gd name="connsiteX54" fmla="*/ 158817 w 448846"/>
                <a:gd name="connsiteY54" fmla="*/ 47682 h 180038"/>
                <a:gd name="connsiteX55" fmla="*/ 201779 w 448846"/>
                <a:gd name="connsiteY55" fmla="*/ 25178 h 180038"/>
                <a:gd name="connsiteX56" fmla="*/ 165850 w 448846"/>
                <a:gd name="connsiteY56" fmla="*/ 6382 h 180038"/>
                <a:gd name="connsiteX57" fmla="*/ 132043 w 448846"/>
                <a:gd name="connsiteY57" fmla="*/ 5628 h 180038"/>
                <a:gd name="connsiteX58" fmla="*/ 87841 w 448846"/>
                <a:gd name="connsiteY58" fmla="*/ 26239 h 180038"/>
                <a:gd name="connsiteX59" fmla="*/ 360047 w 448846"/>
                <a:gd name="connsiteY59" fmla="*/ 27109 h 180038"/>
                <a:gd name="connsiteX60" fmla="*/ 299248 w 448846"/>
                <a:gd name="connsiteY60" fmla="*/ 232 h 180038"/>
                <a:gd name="connsiteX61" fmla="*/ 293495 w 448846"/>
                <a:gd name="connsiteY61" fmla="*/ 1268 h 180038"/>
                <a:gd name="connsiteX62" fmla="*/ 257169 w 448846"/>
                <a:gd name="connsiteY62" fmla="*/ 19808 h 180038"/>
                <a:gd name="connsiteX63" fmla="*/ 247029 w 448846"/>
                <a:gd name="connsiteY63" fmla="*/ 25331 h 180038"/>
                <a:gd name="connsiteX64" fmla="*/ 302330 w 448846"/>
                <a:gd name="connsiteY64" fmla="*/ 53691 h 180038"/>
                <a:gd name="connsiteX65" fmla="*/ 307534 w 448846"/>
                <a:gd name="connsiteY65" fmla="*/ 53960 h 180038"/>
                <a:gd name="connsiteX66" fmla="*/ 360060 w 448846"/>
                <a:gd name="connsiteY66" fmla="*/ 27096 h 18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48846" h="180038">
                  <a:moveTo>
                    <a:pt x="0" y="66285"/>
                  </a:moveTo>
                  <a:cubicBezTo>
                    <a:pt x="869" y="67219"/>
                    <a:pt x="1202" y="67807"/>
                    <a:pt x="1701" y="68076"/>
                  </a:cubicBezTo>
                  <a:cubicBezTo>
                    <a:pt x="20215" y="77640"/>
                    <a:pt x="38704" y="87280"/>
                    <a:pt x="57372" y="96563"/>
                  </a:cubicBezTo>
                  <a:cubicBezTo>
                    <a:pt x="59149" y="97445"/>
                    <a:pt x="62307" y="96768"/>
                    <a:pt x="64315" y="95770"/>
                  </a:cubicBezTo>
                  <a:cubicBezTo>
                    <a:pt x="77842" y="89045"/>
                    <a:pt x="91217" y="82051"/>
                    <a:pt x="104642" y="75121"/>
                  </a:cubicBezTo>
                  <a:cubicBezTo>
                    <a:pt x="109872" y="72423"/>
                    <a:pt x="115101" y="69687"/>
                    <a:pt x="121111" y="66567"/>
                  </a:cubicBezTo>
                  <a:cubicBezTo>
                    <a:pt x="106407" y="58959"/>
                    <a:pt x="92214" y="52566"/>
                    <a:pt x="79032" y="44498"/>
                  </a:cubicBezTo>
                  <a:cubicBezTo>
                    <a:pt x="68496" y="38041"/>
                    <a:pt x="59635" y="37772"/>
                    <a:pt x="48677" y="43705"/>
                  </a:cubicBezTo>
                  <a:cubicBezTo>
                    <a:pt x="33091" y="52144"/>
                    <a:pt x="16507" y="58742"/>
                    <a:pt x="0" y="66298"/>
                  </a:cubicBezTo>
                  <a:close/>
                  <a:moveTo>
                    <a:pt x="201792" y="108403"/>
                  </a:moveTo>
                  <a:cubicBezTo>
                    <a:pt x="200603" y="107636"/>
                    <a:pt x="200091" y="107240"/>
                    <a:pt x="199529" y="106946"/>
                  </a:cubicBezTo>
                  <a:cubicBezTo>
                    <a:pt x="181948" y="97867"/>
                    <a:pt x="164405" y="88712"/>
                    <a:pt x="146709" y="79877"/>
                  </a:cubicBezTo>
                  <a:cubicBezTo>
                    <a:pt x="144880" y="78969"/>
                    <a:pt x="141722" y="79263"/>
                    <a:pt x="139792" y="80222"/>
                  </a:cubicBezTo>
                  <a:cubicBezTo>
                    <a:pt x="125497" y="87306"/>
                    <a:pt x="111342" y="94684"/>
                    <a:pt x="97162" y="101985"/>
                  </a:cubicBezTo>
                  <a:cubicBezTo>
                    <a:pt x="92547" y="104363"/>
                    <a:pt x="87969" y="106818"/>
                    <a:pt x="82561" y="109669"/>
                  </a:cubicBezTo>
                  <a:cubicBezTo>
                    <a:pt x="101868" y="119591"/>
                    <a:pt x="120178" y="129053"/>
                    <a:pt x="138577" y="138361"/>
                  </a:cubicBezTo>
                  <a:cubicBezTo>
                    <a:pt x="139830" y="139001"/>
                    <a:pt x="141978" y="139001"/>
                    <a:pt x="143231" y="138361"/>
                  </a:cubicBezTo>
                  <a:cubicBezTo>
                    <a:pt x="162538" y="128593"/>
                    <a:pt x="181781" y="118658"/>
                    <a:pt x="201779" y="108378"/>
                  </a:cubicBezTo>
                  <a:close/>
                  <a:moveTo>
                    <a:pt x="163369" y="151199"/>
                  </a:moveTo>
                  <a:cubicBezTo>
                    <a:pt x="182817" y="161185"/>
                    <a:pt x="200897" y="170570"/>
                    <a:pt x="219117" y="179648"/>
                  </a:cubicBezTo>
                  <a:cubicBezTo>
                    <a:pt x="220754" y="180466"/>
                    <a:pt x="223656" y="179878"/>
                    <a:pt x="225497" y="178983"/>
                  </a:cubicBezTo>
                  <a:cubicBezTo>
                    <a:pt x="243219" y="170250"/>
                    <a:pt x="260851" y="161325"/>
                    <a:pt x="278484" y="152413"/>
                  </a:cubicBezTo>
                  <a:cubicBezTo>
                    <a:pt x="279660" y="151812"/>
                    <a:pt x="280657" y="150853"/>
                    <a:pt x="282268" y="149677"/>
                  </a:cubicBezTo>
                  <a:cubicBezTo>
                    <a:pt x="263460" y="139972"/>
                    <a:pt x="245380" y="130575"/>
                    <a:pt x="227198" y="121368"/>
                  </a:cubicBezTo>
                  <a:cubicBezTo>
                    <a:pt x="225740" y="120627"/>
                    <a:pt x="223311" y="120525"/>
                    <a:pt x="221892" y="121241"/>
                  </a:cubicBezTo>
                  <a:cubicBezTo>
                    <a:pt x="202764" y="130894"/>
                    <a:pt x="183725" y="140740"/>
                    <a:pt x="163382" y="151199"/>
                  </a:cubicBezTo>
                  <a:close/>
                  <a:moveTo>
                    <a:pt x="327685" y="66784"/>
                  </a:moveTo>
                  <a:cubicBezTo>
                    <a:pt x="347913" y="77167"/>
                    <a:pt x="366747" y="86961"/>
                    <a:pt x="385747" y="96410"/>
                  </a:cubicBezTo>
                  <a:cubicBezTo>
                    <a:pt x="387307" y="97190"/>
                    <a:pt x="390171" y="96180"/>
                    <a:pt x="392063" y="95259"/>
                  </a:cubicBezTo>
                  <a:cubicBezTo>
                    <a:pt x="405246" y="88815"/>
                    <a:pt x="418352" y="82192"/>
                    <a:pt x="431458" y="75594"/>
                  </a:cubicBezTo>
                  <a:cubicBezTo>
                    <a:pt x="436879" y="72870"/>
                    <a:pt x="442262" y="70083"/>
                    <a:pt x="448847" y="66720"/>
                  </a:cubicBezTo>
                  <a:cubicBezTo>
                    <a:pt x="427034" y="57003"/>
                    <a:pt x="406525" y="47822"/>
                    <a:pt x="385952" y="38821"/>
                  </a:cubicBezTo>
                  <a:cubicBezTo>
                    <a:pt x="384673" y="38258"/>
                    <a:pt x="382563" y="38667"/>
                    <a:pt x="381208" y="39358"/>
                  </a:cubicBezTo>
                  <a:cubicBezTo>
                    <a:pt x="363768" y="48193"/>
                    <a:pt x="346391" y="57169"/>
                    <a:pt x="327672" y="66784"/>
                  </a:cubicBezTo>
                  <a:close/>
                  <a:moveTo>
                    <a:pt x="364062" y="109337"/>
                  </a:moveTo>
                  <a:cubicBezTo>
                    <a:pt x="363000" y="108378"/>
                    <a:pt x="362630" y="107879"/>
                    <a:pt x="362131" y="107623"/>
                  </a:cubicBezTo>
                  <a:cubicBezTo>
                    <a:pt x="344179" y="98353"/>
                    <a:pt x="326266" y="89007"/>
                    <a:pt x="308199" y="79992"/>
                  </a:cubicBezTo>
                  <a:cubicBezTo>
                    <a:pt x="306396" y="79097"/>
                    <a:pt x="303276" y="79532"/>
                    <a:pt x="301320" y="80478"/>
                  </a:cubicBezTo>
                  <a:cubicBezTo>
                    <a:pt x="291551" y="85184"/>
                    <a:pt x="281949" y="90234"/>
                    <a:pt x="272308" y="95208"/>
                  </a:cubicBezTo>
                  <a:cubicBezTo>
                    <a:pt x="264048" y="99466"/>
                    <a:pt x="255814" y="103749"/>
                    <a:pt x="246927" y="108365"/>
                  </a:cubicBezTo>
                  <a:cubicBezTo>
                    <a:pt x="266081" y="118261"/>
                    <a:pt x="284352" y="127813"/>
                    <a:pt x="302790" y="137032"/>
                  </a:cubicBezTo>
                  <a:cubicBezTo>
                    <a:pt x="304606" y="137939"/>
                    <a:pt x="307738" y="137569"/>
                    <a:pt x="309707" y="136622"/>
                  </a:cubicBezTo>
                  <a:cubicBezTo>
                    <a:pt x="321407" y="131022"/>
                    <a:pt x="332953" y="125089"/>
                    <a:pt x="344537" y="119246"/>
                  </a:cubicBezTo>
                  <a:cubicBezTo>
                    <a:pt x="350917" y="116024"/>
                    <a:pt x="357272" y="112776"/>
                    <a:pt x="364062" y="109337"/>
                  </a:cubicBezTo>
                  <a:close/>
                  <a:moveTo>
                    <a:pt x="282792" y="66822"/>
                  </a:moveTo>
                  <a:cubicBezTo>
                    <a:pt x="263255" y="56773"/>
                    <a:pt x="245022" y="47349"/>
                    <a:pt x="226699" y="38079"/>
                  </a:cubicBezTo>
                  <a:cubicBezTo>
                    <a:pt x="225395" y="37427"/>
                    <a:pt x="223209" y="37338"/>
                    <a:pt x="221930" y="37990"/>
                  </a:cubicBezTo>
                  <a:cubicBezTo>
                    <a:pt x="203608" y="47260"/>
                    <a:pt x="185374" y="56709"/>
                    <a:pt x="166937" y="66209"/>
                  </a:cubicBezTo>
                  <a:cubicBezTo>
                    <a:pt x="167640" y="66976"/>
                    <a:pt x="167972" y="67602"/>
                    <a:pt x="168497" y="67871"/>
                  </a:cubicBezTo>
                  <a:cubicBezTo>
                    <a:pt x="186218" y="77039"/>
                    <a:pt x="203940" y="86232"/>
                    <a:pt x="221738" y="95246"/>
                  </a:cubicBezTo>
                  <a:cubicBezTo>
                    <a:pt x="223170" y="95975"/>
                    <a:pt x="225561" y="96065"/>
                    <a:pt x="226968" y="95361"/>
                  </a:cubicBezTo>
                  <a:cubicBezTo>
                    <a:pt x="245163" y="86206"/>
                    <a:pt x="263242" y="76872"/>
                    <a:pt x="282792" y="66835"/>
                  </a:cubicBezTo>
                  <a:close/>
                  <a:moveTo>
                    <a:pt x="87854" y="26252"/>
                  </a:moveTo>
                  <a:cubicBezTo>
                    <a:pt x="102226" y="33693"/>
                    <a:pt x="116035" y="39805"/>
                    <a:pt x="128719" y="47720"/>
                  </a:cubicBezTo>
                  <a:cubicBezTo>
                    <a:pt x="139395" y="54382"/>
                    <a:pt x="148141" y="54266"/>
                    <a:pt x="158817" y="47682"/>
                  </a:cubicBezTo>
                  <a:cubicBezTo>
                    <a:pt x="172243" y="39396"/>
                    <a:pt x="186794" y="32913"/>
                    <a:pt x="201779" y="25178"/>
                  </a:cubicBezTo>
                  <a:cubicBezTo>
                    <a:pt x="189095" y="18657"/>
                    <a:pt x="176820" y="13530"/>
                    <a:pt x="165850" y="6382"/>
                  </a:cubicBezTo>
                  <a:cubicBezTo>
                    <a:pt x="154176" y="-1213"/>
                    <a:pt x="144101" y="-1162"/>
                    <a:pt x="132043" y="5628"/>
                  </a:cubicBezTo>
                  <a:cubicBezTo>
                    <a:pt x="118247" y="13402"/>
                    <a:pt x="103313" y="19143"/>
                    <a:pt x="87841" y="26239"/>
                  </a:cubicBezTo>
                  <a:close/>
                  <a:moveTo>
                    <a:pt x="360047" y="27109"/>
                  </a:moveTo>
                  <a:cubicBezTo>
                    <a:pt x="338796" y="17660"/>
                    <a:pt x="319080" y="8811"/>
                    <a:pt x="299248" y="232"/>
                  </a:cubicBezTo>
                  <a:cubicBezTo>
                    <a:pt x="297740" y="-420"/>
                    <a:pt x="295208" y="424"/>
                    <a:pt x="293495" y="1268"/>
                  </a:cubicBezTo>
                  <a:cubicBezTo>
                    <a:pt x="281335" y="7341"/>
                    <a:pt x="269252" y="13581"/>
                    <a:pt x="257169" y="19808"/>
                  </a:cubicBezTo>
                  <a:cubicBezTo>
                    <a:pt x="253947" y="21470"/>
                    <a:pt x="250789" y="23273"/>
                    <a:pt x="247029" y="25331"/>
                  </a:cubicBezTo>
                  <a:cubicBezTo>
                    <a:pt x="266043" y="35126"/>
                    <a:pt x="284135" y="44498"/>
                    <a:pt x="302330" y="53691"/>
                  </a:cubicBezTo>
                  <a:cubicBezTo>
                    <a:pt x="303775" y="54420"/>
                    <a:pt x="306166" y="54650"/>
                    <a:pt x="307534" y="53960"/>
                  </a:cubicBezTo>
                  <a:cubicBezTo>
                    <a:pt x="324578" y="45393"/>
                    <a:pt x="341520" y="36621"/>
                    <a:pt x="360060" y="27096"/>
                  </a:cubicBezTo>
                  <a:close/>
                </a:path>
              </a:pathLst>
            </a:custGeom>
            <a:noFill/>
            <a:ln w="12700" cap="flat">
              <a:solidFill>
                <a:srgbClr val="7A1502"/>
              </a:solidFill>
              <a:prstDash val="solid"/>
              <a:miter/>
            </a:ln>
          </p:spPr>
          <p:txBody>
            <a:bodyPr rtlCol="0" anchor="ctr"/>
            <a:lstStyle/>
            <a:p>
              <a:endParaRPr lang="en-US">
                <a:solidFill>
                  <a:srgbClr val="7A1502"/>
                </a:solidFill>
              </a:endParaRPr>
            </a:p>
          </p:txBody>
        </p:sp>
        <p:sp>
          <p:nvSpPr>
            <p:cNvPr id="7" name="Freeform: Shape 6">
              <a:extLst>
                <a:ext uri="{FF2B5EF4-FFF2-40B4-BE49-F238E27FC236}">
                  <a16:creationId xmlns:a16="http://schemas.microsoft.com/office/drawing/2014/main" id="{71173CE1-26F0-B805-200E-75DE2D7BF8C2}"/>
                </a:ext>
              </a:extLst>
            </p:cNvPr>
            <p:cNvSpPr/>
            <p:nvPr/>
          </p:nvSpPr>
          <p:spPr>
            <a:xfrm>
              <a:off x="4168046" y="3689135"/>
              <a:ext cx="208505" cy="275874"/>
            </a:xfrm>
            <a:custGeom>
              <a:avLst/>
              <a:gdLst>
                <a:gd name="connsiteX0" fmla="*/ 208491 w 208505"/>
                <a:gd name="connsiteY0" fmla="*/ 103620 h 275874"/>
                <a:gd name="connsiteX1" fmla="*/ 180476 w 208505"/>
                <a:gd name="connsiteY1" fmla="*/ 183163 h 275874"/>
                <a:gd name="connsiteX2" fmla="*/ 112492 w 208505"/>
                <a:gd name="connsiteY2" fmla="*/ 270953 h 275874"/>
                <a:gd name="connsiteX3" fmla="*/ 96087 w 208505"/>
                <a:gd name="connsiteY3" fmla="*/ 271733 h 275874"/>
                <a:gd name="connsiteX4" fmla="*/ 11609 w 208505"/>
                <a:gd name="connsiteY4" fmla="*/ 150520 h 275874"/>
                <a:gd name="connsiteX5" fmla="*/ 23436 w 208505"/>
                <a:gd name="connsiteY5" fmla="*/ 35444 h 275874"/>
                <a:gd name="connsiteX6" fmla="*/ 89873 w 208505"/>
                <a:gd name="connsiteY6" fmla="*/ 1266 h 275874"/>
                <a:gd name="connsiteX7" fmla="*/ 187662 w 208505"/>
                <a:gd name="connsiteY7" fmla="*/ 36454 h 275874"/>
                <a:gd name="connsiteX8" fmla="*/ 208491 w 208505"/>
                <a:gd name="connsiteY8" fmla="*/ 103633 h 2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5" h="275874">
                  <a:moveTo>
                    <a:pt x="208491" y="103620"/>
                  </a:moveTo>
                  <a:cubicBezTo>
                    <a:pt x="207864" y="128681"/>
                    <a:pt x="199221" y="157846"/>
                    <a:pt x="180476" y="183163"/>
                  </a:cubicBezTo>
                  <a:cubicBezTo>
                    <a:pt x="158458" y="212904"/>
                    <a:pt x="135354" y="241839"/>
                    <a:pt x="112492" y="270953"/>
                  </a:cubicBezTo>
                  <a:cubicBezTo>
                    <a:pt x="107582" y="277206"/>
                    <a:pt x="100741" y="277538"/>
                    <a:pt x="96087" y="271733"/>
                  </a:cubicBezTo>
                  <a:cubicBezTo>
                    <a:pt x="65170" y="233234"/>
                    <a:pt x="32412" y="195642"/>
                    <a:pt x="11609" y="150520"/>
                  </a:cubicBezTo>
                  <a:cubicBezTo>
                    <a:pt x="-6624" y="110947"/>
                    <a:pt x="-3888" y="71054"/>
                    <a:pt x="23436" y="35444"/>
                  </a:cubicBezTo>
                  <a:cubicBezTo>
                    <a:pt x="39905" y="13976"/>
                    <a:pt x="63879" y="4872"/>
                    <a:pt x="89873" y="1266"/>
                  </a:cubicBezTo>
                  <a:cubicBezTo>
                    <a:pt x="128462" y="-4091"/>
                    <a:pt x="161501" y="7532"/>
                    <a:pt x="187662" y="36454"/>
                  </a:cubicBezTo>
                  <a:cubicBezTo>
                    <a:pt x="203044" y="53460"/>
                    <a:pt x="208836" y="74455"/>
                    <a:pt x="208491" y="103633"/>
                  </a:cubicBezTo>
                  <a:close/>
                </a:path>
              </a:pathLst>
            </a:custGeom>
            <a:noFill/>
            <a:ln w="12700" cap="flat">
              <a:solidFill>
                <a:srgbClr val="7A1502"/>
              </a:solidFill>
              <a:prstDash val="solid"/>
              <a:miter/>
            </a:ln>
          </p:spPr>
          <p:txBody>
            <a:bodyPr rtlCol="0" anchor="ctr"/>
            <a:lstStyle/>
            <a:p>
              <a:endParaRPr lang="en-US">
                <a:solidFill>
                  <a:srgbClr val="7A1502"/>
                </a:solidFill>
              </a:endParaRPr>
            </a:p>
          </p:txBody>
        </p:sp>
        <p:sp>
          <p:nvSpPr>
            <p:cNvPr id="17" name="Freeform: Shape 16">
              <a:extLst>
                <a:ext uri="{FF2B5EF4-FFF2-40B4-BE49-F238E27FC236}">
                  <a16:creationId xmlns:a16="http://schemas.microsoft.com/office/drawing/2014/main" id="{6103ED66-7824-D734-D8FA-D91739EB746C}"/>
                </a:ext>
              </a:extLst>
            </p:cNvPr>
            <p:cNvSpPr/>
            <p:nvPr/>
          </p:nvSpPr>
          <p:spPr>
            <a:xfrm>
              <a:off x="4230287" y="3751584"/>
              <a:ext cx="85156" cy="85489"/>
            </a:xfrm>
            <a:custGeom>
              <a:avLst/>
              <a:gdLst>
                <a:gd name="connsiteX0" fmla="*/ 85144 w 85156"/>
                <a:gd name="connsiteY0" fmla="*/ 42770 h 85489"/>
                <a:gd name="connsiteX1" fmla="*/ 42553 w 85156"/>
                <a:gd name="connsiteY1" fmla="*/ 85489 h 85489"/>
                <a:gd name="connsiteX2" fmla="*/ 0 w 85156"/>
                <a:gd name="connsiteY2" fmla="*/ 42693 h 85489"/>
                <a:gd name="connsiteX3" fmla="*/ 42617 w 85156"/>
                <a:gd name="connsiteY3" fmla="*/ 0 h 85489"/>
                <a:gd name="connsiteX4" fmla="*/ 85156 w 85156"/>
                <a:gd name="connsiteY4" fmla="*/ 42770 h 8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6" h="85489">
                  <a:moveTo>
                    <a:pt x="85144" y="42770"/>
                  </a:moveTo>
                  <a:cubicBezTo>
                    <a:pt x="85118" y="66386"/>
                    <a:pt x="65977" y="85591"/>
                    <a:pt x="42553" y="85489"/>
                  </a:cubicBezTo>
                  <a:cubicBezTo>
                    <a:pt x="19001" y="85386"/>
                    <a:pt x="64" y="66348"/>
                    <a:pt x="0" y="42693"/>
                  </a:cubicBezTo>
                  <a:cubicBezTo>
                    <a:pt x="-76" y="19167"/>
                    <a:pt x="19103" y="-51"/>
                    <a:pt x="42617" y="0"/>
                  </a:cubicBezTo>
                  <a:cubicBezTo>
                    <a:pt x="66182" y="51"/>
                    <a:pt x="85182" y="19141"/>
                    <a:pt x="85156" y="42770"/>
                  </a:cubicBezTo>
                  <a:close/>
                </a:path>
              </a:pathLst>
            </a:custGeom>
            <a:noFill/>
            <a:ln w="12700" cap="flat">
              <a:solidFill>
                <a:srgbClr val="7A1502"/>
              </a:solidFill>
              <a:prstDash val="solid"/>
              <a:miter/>
            </a:ln>
          </p:spPr>
          <p:txBody>
            <a:bodyPr rtlCol="0" anchor="ctr"/>
            <a:lstStyle/>
            <a:p>
              <a:endParaRPr lang="en-US">
                <a:solidFill>
                  <a:srgbClr val="7A1502"/>
                </a:solidFill>
              </a:endParaRPr>
            </a:p>
          </p:txBody>
        </p:sp>
      </p:grpSp>
      <p:grpSp>
        <p:nvGrpSpPr>
          <p:cNvPr id="27" name="Group 26">
            <a:extLst>
              <a:ext uri="{FF2B5EF4-FFF2-40B4-BE49-F238E27FC236}">
                <a16:creationId xmlns:a16="http://schemas.microsoft.com/office/drawing/2014/main" id="{58C2895A-70CB-415E-5A69-D846B1F96CF8}"/>
              </a:ext>
            </a:extLst>
          </p:cNvPr>
          <p:cNvGrpSpPr/>
          <p:nvPr/>
        </p:nvGrpSpPr>
        <p:grpSpPr>
          <a:xfrm>
            <a:off x="10165542" y="3785277"/>
            <a:ext cx="461430" cy="423527"/>
            <a:chOff x="7777201" y="2157854"/>
            <a:chExt cx="808458" cy="742051"/>
          </a:xfrm>
        </p:grpSpPr>
        <p:sp>
          <p:nvSpPr>
            <p:cNvPr id="24" name="Freeform: Shape 23">
              <a:extLst>
                <a:ext uri="{FF2B5EF4-FFF2-40B4-BE49-F238E27FC236}">
                  <a16:creationId xmlns:a16="http://schemas.microsoft.com/office/drawing/2014/main" id="{C3F4A61E-EC63-6070-D740-FDC380E87E7F}"/>
                </a:ext>
              </a:extLst>
            </p:cNvPr>
            <p:cNvSpPr/>
            <p:nvPr/>
          </p:nvSpPr>
          <p:spPr>
            <a:xfrm>
              <a:off x="8054309" y="2554621"/>
              <a:ext cx="241047" cy="345270"/>
            </a:xfrm>
            <a:custGeom>
              <a:avLst/>
              <a:gdLst>
                <a:gd name="connsiteX0" fmla="*/ 190321 w 241047"/>
                <a:gd name="connsiteY0" fmla="*/ 0 h 345270"/>
                <a:gd name="connsiteX1" fmla="*/ 50714 w 241047"/>
                <a:gd name="connsiteY1" fmla="*/ 0 h 345270"/>
                <a:gd name="connsiteX2" fmla="*/ 0 w 241047"/>
                <a:gd name="connsiteY2" fmla="*/ 50714 h 345270"/>
                <a:gd name="connsiteX3" fmla="*/ 0 w 241047"/>
                <a:gd name="connsiteY3" fmla="*/ 345271 h 345270"/>
                <a:gd name="connsiteX4" fmla="*/ 241048 w 241047"/>
                <a:gd name="connsiteY4" fmla="*/ 345271 h 345270"/>
                <a:gd name="connsiteX5" fmla="*/ 241048 w 241047"/>
                <a:gd name="connsiteY5" fmla="*/ 50714 h 345270"/>
                <a:gd name="connsiteX6" fmla="*/ 190334 w 241047"/>
                <a:gd name="connsiteY6" fmla="*/ 0 h 34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7" h="345270">
                  <a:moveTo>
                    <a:pt x="190321" y="0"/>
                  </a:moveTo>
                  <a:lnTo>
                    <a:pt x="50714" y="0"/>
                  </a:lnTo>
                  <a:cubicBezTo>
                    <a:pt x="22743" y="0"/>
                    <a:pt x="0" y="22757"/>
                    <a:pt x="0" y="50714"/>
                  </a:cubicBezTo>
                  <a:lnTo>
                    <a:pt x="0" y="345271"/>
                  </a:lnTo>
                  <a:lnTo>
                    <a:pt x="241048" y="345271"/>
                  </a:lnTo>
                  <a:lnTo>
                    <a:pt x="241048" y="50714"/>
                  </a:lnTo>
                  <a:cubicBezTo>
                    <a:pt x="241048" y="22743"/>
                    <a:pt x="218291" y="0"/>
                    <a:pt x="190334" y="0"/>
                  </a:cubicBezTo>
                  <a:close/>
                </a:path>
              </a:pathLst>
            </a:custGeom>
            <a:noFill/>
            <a:ln w="12700" cap="flat">
              <a:solidFill>
                <a:srgbClr val="7A1502"/>
              </a:solidFill>
              <a:prstDash val="solid"/>
              <a:miter/>
            </a:ln>
          </p:spPr>
          <p:txBody>
            <a:bodyPr rtlCol="0" anchor="ctr"/>
            <a:lstStyle/>
            <a:p>
              <a:endParaRPr lang="en-US">
                <a:solidFill>
                  <a:srgbClr val="7A1502"/>
                </a:solidFill>
              </a:endParaRPr>
            </a:p>
          </p:txBody>
        </p:sp>
        <p:sp>
          <p:nvSpPr>
            <p:cNvPr id="25" name="Freeform: Shape 24">
              <a:extLst>
                <a:ext uri="{FF2B5EF4-FFF2-40B4-BE49-F238E27FC236}">
                  <a16:creationId xmlns:a16="http://schemas.microsoft.com/office/drawing/2014/main" id="{7882C93F-57AB-0700-BCCD-F6DA5AA547AD}"/>
                </a:ext>
              </a:extLst>
            </p:cNvPr>
            <p:cNvSpPr/>
            <p:nvPr/>
          </p:nvSpPr>
          <p:spPr>
            <a:xfrm>
              <a:off x="7834275" y="2459272"/>
              <a:ext cx="707099" cy="440633"/>
            </a:xfrm>
            <a:custGeom>
              <a:avLst/>
              <a:gdLst>
                <a:gd name="connsiteX0" fmla="*/ 707099 w 707099"/>
                <a:gd name="connsiteY0" fmla="*/ 0 h 440633"/>
                <a:gd name="connsiteX1" fmla="*/ 707099 w 707099"/>
                <a:gd name="connsiteY1" fmla="*/ 366772 h 440633"/>
                <a:gd name="connsiteX2" fmla="*/ 633237 w 707099"/>
                <a:gd name="connsiteY2" fmla="*/ 440634 h 440633"/>
                <a:gd name="connsiteX3" fmla="*/ 73862 w 707099"/>
                <a:gd name="connsiteY3" fmla="*/ 440634 h 440633"/>
                <a:gd name="connsiteX4" fmla="*/ 0 w 707099"/>
                <a:gd name="connsiteY4" fmla="*/ 366772 h 440633"/>
                <a:gd name="connsiteX5" fmla="*/ 0 w 707099"/>
                <a:gd name="connsiteY5" fmla="*/ 77671 h 4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99" h="440633">
                  <a:moveTo>
                    <a:pt x="707099" y="0"/>
                  </a:moveTo>
                  <a:lnTo>
                    <a:pt x="707099" y="366772"/>
                  </a:lnTo>
                  <a:cubicBezTo>
                    <a:pt x="707099" y="407559"/>
                    <a:pt x="674038" y="440634"/>
                    <a:pt x="633237" y="440634"/>
                  </a:cubicBezTo>
                  <a:lnTo>
                    <a:pt x="73862" y="440634"/>
                  </a:lnTo>
                  <a:cubicBezTo>
                    <a:pt x="33075" y="440634"/>
                    <a:pt x="0" y="407559"/>
                    <a:pt x="0" y="366772"/>
                  </a:cubicBezTo>
                  <a:lnTo>
                    <a:pt x="0" y="77671"/>
                  </a:lnTo>
                </a:path>
              </a:pathLst>
            </a:custGeom>
            <a:noFill/>
            <a:ln w="12700" cap="flat">
              <a:solidFill>
                <a:srgbClr val="7A1502"/>
              </a:solidFill>
              <a:prstDash val="solid"/>
              <a:miter/>
            </a:ln>
          </p:spPr>
          <p:txBody>
            <a:bodyPr rtlCol="0" anchor="ctr"/>
            <a:lstStyle/>
            <a:p>
              <a:endParaRPr lang="en-US">
                <a:solidFill>
                  <a:srgbClr val="7A1502"/>
                </a:solidFill>
              </a:endParaRPr>
            </a:p>
          </p:txBody>
        </p:sp>
        <p:sp>
          <p:nvSpPr>
            <p:cNvPr id="26" name="Freeform: Shape 25">
              <a:extLst>
                <a:ext uri="{FF2B5EF4-FFF2-40B4-BE49-F238E27FC236}">
                  <a16:creationId xmlns:a16="http://schemas.microsoft.com/office/drawing/2014/main" id="{75847871-9CD8-1DF7-3420-398F4058BABF}"/>
                </a:ext>
              </a:extLst>
            </p:cNvPr>
            <p:cNvSpPr/>
            <p:nvPr/>
          </p:nvSpPr>
          <p:spPr>
            <a:xfrm>
              <a:off x="7777201" y="2157854"/>
              <a:ext cx="808458" cy="333912"/>
            </a:xfrm>
            <a:custGeom>
              <a:avLst/>
              <a:gdLst>
                <a:gd name="connsiteX0" fmla="*/ 700536 w 808458"/>
                <a:gd name="connsiteY0" fmla="*/ 29672 h 333912"/>
                <a:gd name="connsiteX1" fmla="*/ 645473 w 808458"/>
                <a:gd name="connsiteY1" fmla="*/ 0 h 333912"/>
                <a:gd name="connsiteX2" fmla="*/ 645379 w 808458"/>
                <a:gd name="connsiteY2" fmla="*/ 0 h 333912"/>
                <a:gd name="connsiteX3" fmla="*/ 162634 w 808458"/>
                <a:gd name="connsiteY3" fmla="*/ 945 h 333912"/>
                <a:gd name="connsiteX4" fmla="*/ 108031 w 808458"/>
                <a:gd name="connsiteY4" fmla="*/ 30117 h 333912"/>
                <a:gd name="connsiteX5" fmla="*/ 0 w 808458"/>
                <a:gd name="connsiteY5" fmla="*/ 191064 h 333912"/>
                <a:gd name="connsiteX6" fmla="*/ 0 w 808458"/>
                <a:gd name="connsiteY6" fmla="*/ 200896 h 333912"/>
                <a:gd name="connsiteX7" fmla="*/ 117053 w 808458"/>
                <a:gd name="connsiteY7" fmla="*/ 331387 h 333912"/>
                <a:gd name="connsiteX8" fmla="*/ 218777 w 808458"/>
                <a:gd name="connsiteY8" fmla="*/ 290235 h 333912"/>
                <a:gd name="connsiteX9" fmla="*/ 311831 w 808458"/>
                <a:gd name="connsiteY9" fmla="*/ 331684 h 333912"/>
                <a:gd name="connsiteX10" fmla="*/ 404358 w 808458"/>
                <a:gd name="connsiteY10" fmla="*/ 290708 h 333912"/>
                <a:gd name="connsiteX11" fmla="*/ 496885 w 808458"/>
                <a:gd name="connsiteY11" fmla="*/ 331684 h 333912"/>
                <a:gd name="connsiteX12" fmla="*/ 588736 w 808458"/>
                <a:gd name="connsiteY12" fmla="*/ 291437 h 333912"/>
                <a:gd name="connsiteX13" fmla="*/ 682857 w 808458"/>
                <a:gd name="connsiteY13" fmla="*/ 333912 h 333912"/>
                <a:gd name="connsiteX14" fmla="*/ 691473 w 808458"/>
                <a:gd name="connsiteY14" fmla="*/ 333615 h 333912"/>
                <a:gd name="connsiteX15" fmla="*/ 808459 w 808458"/>
                <a:gd name="connsiteY15" fmla="*/ 203138 h 333912"/>
                <a:gd name="connsiteX16" fmla="*/ 808459 w 808458"/>
                <a:gd name="connsiteY16" fmla="*/ 193468 h 333912"/>
                <a:gd name="connsiteX17" fmla="*/ 700536 w 808458"/>
                <a:gd name="connsiteY17" fmla="*/ 29685 h 33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8458" h="333912">
                  <a:moveTo>
                    <a:pt x="700536" y="29672"/>
                  </a:moveTo>
                  <a:cubicBezTo>
                    <a:pt x="688299" y="11075"/>
                    <a:pt x="667730" y="0"/>
                    <a:pt x="645473" y="0"/>
                  </a:cubicBezTo>
                  <a:lnTo>
                    <a:pt x="645379" y="0"/>
                  </a:lnTo>
                  <a:lnTo>
                    <a:pt x="162634" y="945"/>
                  </a:lnTo>
                  <a:cubicBezTo>
                    <a:pt x="140674" y="972"/>
                    <a:pt x="120267" y="11885"/>
                    <a:pt x="108031" y="30117"/>
                  </a:cubicBezTo>
                  <a:lnTo>
                    <a:pt x="0" y="191064"/>
                  </a:lnTo>
                  <a:lnTo>
                    <a:pt x="0" y="200896"/>
                  </a:lnTo>
                  <a:cubicBezTo>
                    <a:pt x="0" y="269599"/>
                    <a:pt x="51416" y="326917"/>
                    <a:pt x="117053" y="331387"/>
                  </a:cubicBezTo>
                  <a:cubicBezTo>
                    <a:pt x="156084" y="334156"/>
                    <a:pt x="193414" y="318232"/>
                    <a:pt x="218777" y="290235"/>
                  </a:cubicBezTo>
                  <a:cubicBezTo>
                    <a:pt x="242169" y="316166"/>
                    <a:pt x="275784" y="331684"/>
                    <a:pt x="311831" y="331684"/>
                  </a:cubicBezTo>
                  <a:cubicBezTo>
                    <a:pt x="347877" y="331684"/>
                    <a:pt x="381006" y="316355"/>
                    <a:pt x="404358" y="290708"/>
                  </a:cubicBezTo>
                  <a:cubicBezTo>
                    <a:pt x="427709" y="316355"/>
                    <a:pt x="461108" y="331684"/>
                    <a:pt x="496885" y="331684"/>
                  </a:cubicBezTo>
                  <a:cubicBezTo>
                    <a:pt x="532661" y="331684"/>
                    <a:pt x="565385" y="316625"/>
                    <a:pt x="588736" y="291437"/>
                  </a:cubicBezTo>
                  <a:cubicBezTo>
                    <a:pt x="612249" y="318043"/>
                    <a:pt x="646405" y="333912"/>
                    <a:pt x="682857" y="333912"/>
                  </a:cubicBezTo>
                  <a:cubicBezTo>
                    <a:pt x="685706" y="333912"/>
                    <a:pt x="688583" y="333818"/>
                    <a:pt x="691473" y="333615"/>
                  </a:cubicBezTo>
                  <a:cubicBezTo>
                    <a:pt x="757070" y="329131"/>
                    <a:pt x="808459" y="271814"/>
                    <a:pt x="808459" y="203138"/>
                  </a:cubicBezTo>
                  <a:lnTo>
                    <a:pt x="808459" y="193468"/>
                  </a:lnTo>
                  <a:lnTo>
                    <a:pt x="700536" y="29685"/>
                  </a:lnTo>
                  <a:close/>
                </a:path>
              </a:pathLst>
            </a:custGeom>
            <a:noFill/>
            <a:ln w="12700" cap="flat">
              <a:solidFill>
                <a:srgbClr val="7A1502"/>
              </a:solidFill>
              <a:prstDash val="solid"/>
              <a:miter/>
            </a:ln>
          </p:spPr>
          <p:txBody>
            <a:bodyPr rtlCol="0" anchor="ctr"/>
            <a:lstStyle/>
            <a:p>
              <a:endParaRPr lang="en-US">
                <a:solidFill>
                  <a:srgbClr val="7A1502"/>
                </a:solidFill>
              </a:endParaRPr>
            </a:p>
          </p:txBody>
        </p:sp>
      </p:grpSp>
      <p:sp>
        <p:nvSpPr>
          <p:cNvPr id="28" name="TextBox 27">
            <a:extLst>
              <a:ext uri="{FF2B5EF4-FFF2-40B4-BE49-F238E27FC236}">
                <a16:creationId xmlns:a16="http://schemas.microsoft.com/office/drawing/2014/main" id="{8982FC1D-0C80-DBB0-0E28-F76D98D7808B}"/>
              </a:ext>
            </a:extLst>
          </p:cNvPr>
          <p:cNvSpPr txBox="1"/>
          <p:nvPr/>
        </p:nvSpPr>
        <p:spPr>
          <a:xfrm>
            <a:off x="9804807" y="4321566"/>
            <a:ext cx="1184940" cy="738664"/>
          </a:xfrm>
          <a:prstGeom prst="rect">
            <a:avLst/>
          </a:prstGeom>
          <a:noFill/>
        </p:spPr>
        <p:txBody>
          <a:bodyPr wrap="none" rtlCol="0">
            <a:spAutoFit/>
          </a:bodyPr>
          <a:lstStyle/>
          <a:p>
            <a:pPr algn="ctr" rtl="1"/>
            <a:r>
              <a:rPr lang="ar-SA" sz="12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مساحة الأراضي</a:t>
            </a:r>
          </a:p>
          <a:p>
            <a:pPr algn="ctr" rtl="1"/>
            <a:r>
              <a:rPr lang="ar-SA" sz="12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التجارية</a:t>
            </a:r>
          </a:p>
          <a:p>
            <a:pPr algn="ctr" rtl="1"/>
            <a:r>
              <a:rPr lang="en-US"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140,440</a:t>
            </a:r>
          </a:p>
        </p:txBody>
      </p:sp>
      <p:sp>
        <p:nvSpPr>
          <p:cNvPr id="29" name="TextBox 28">
            <a:extLst>
              <a:ext uri="{FF2B5EF4-FFF2-40B4-BE49-F238E27FC236}">
                <a16:creationId xmlns:a16="http://schemas.microsoft.com/office/drawing/2014/main" id="{289174D0-3D8E-5CA6-F97D-BA68C79822D0}"/>
              </a:ext>
            </a:extLst>
          </p:cNvPr>
          <p:cNvSpPr txBox="1"/>
          <p:nvPr/>
        </p:nvSpPr>
        <p:spPr>
          <a:xfrm>
            <a:off x="7616141" y="4321566"/>
            <a:ext cx="1184940" cy="738664"/>
          </a:xfrm>
          <a:prstGeom prst="rect">
            <a:avLst/>
          </a:prstGeom>
          <a:noFill/>
        </p:spPr>
        <p:txBody>
          <a:bodyPr wrap="none" rtlCol="0">
            <a:spAutoFit/>
          </a:bodyPr>
          <a:lstStyle/>
          <a:p>
            <a:pPr algn="ctr" rtl="1"/>
            <a:r>
              <a:rPr lang="ar-SA" sz="12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مساحة الأراضي</a:t>
            </a:r>
          </a:p>
          <a:p>
            <a:pPr algn="ctr" rtl="1"/>
            <a:r>
              <a:rPr lang="ar-SA" sz="12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السكنية</a:t>
            </a:r>
          </a:p>
          <a:p>
            <a:pPr algn="ctr" rtl="1"/>
            <a:r>
              <a:rPr lang="en-US"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435,324</a:t>
            </a:r>
            <a:r>
              <a:rPr lang="en-US" b="1" dirty="0">
                <a:solidFill>
                  <a:srgbClr val="7A1502"/>
                </a:solidFill>
                <a:highlight>
                  <a:srgbClr val="FFFF00"/>
                </a:highlight>
                <a:latin typeface="TheSans" panose="020B0503040302020203" pitchFamily="34" charset="-78"/>
                <a:ea typeface="GE Dinar One" panose="020A0503020102020204" pitchFamily="18" charset="-78"/>
                <a:cs typeface="TheSans" panose="020B0503040302020203" pitchFamily="34" charset="-78"/>
              </a:rPr>
              <a:t> </a:t>
            </a:r>
          </a:p>
        </p:txBody>
      </p:sp>
      <p:sp>
        <p:nvSpPr>
          <p:cNvPr id="30" name="TextBox 29">
            <a:extLst>
              <a:ext uri="{FF2B5EF4-FFF2-40B4-BE49-F238E27FC236}">
                <a16:creationId xmlns:a16="http://schemas.microsoft.com/office/drawing/2014/main" id="{94928A5B-61E2-8562-50AF-6CCBDB917516}"/>
              </a:ext>
            </a:extLst>
          </p:cNvPr>
          <p:cNvSpPr txBox="1"/>
          <p:nvPr/>
        </p:nvSpPr>
        <p:spPr>
          <a:xfrm>
            <a:off x="9814426" y="2539540"/>
            <a:ext cx="1165704" cy="553998"/>
          </a:xfrm>
          <a:prstGeom prst="rect">
            <a:avLst/>
          </a:prstGeom>
          <a:noFill/>
        </p:spPr>
        <p:txBody>
          <a:bodyPr wrap="none" rtlCol="0">
            <a:spAutoFit/>
          </a:bodyPr>
          <a:lstStyle/>
          <a:p>
            <a:pPr algn="ctr" rtl="1"/>
            <a:r>
              <a:rPr lang="ar-SA" sz="12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المساحة الكلية</a:t>
            </a:r>
          </a:p>
          <a:p>
            <a:pPr algn="ctr" rtl="1"/>
            <a:r>
              <a:rPr lang="en-US"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611,200</a:t>
            </a:r>
            <a:endParaRPr lang="en-US" sz="1200" b="1" dirty="0">
              <a:solidFill>
                <a:srgbClr val="7A1502"/>
              </a:solidFill>
              <a:latin typeface="TheSans" panose="020B0503040302020203" pitchFamily="34" charset="-78"/>
              <a:ea typeface="GE Dinar One" panose="020A0503020102020204" pitchFamily="18" charset="-78"/>
              <a:cs typeface="TheSans" panose="020B0503040302020203" pitchFamily="34" charset="-78"/>
            </a:endParaRPr>
          </a:p>
        </p:txBody>
      </p:sp>
      <p:sp>
        <p:nvSpPr>
          <p:cNvPr id="33" name="TextBox 32">
            <a:extLst>
              <a:ext uri="{FF2B5EF4-FFF2-40B4-BE49-F238E27FC236}">
                <a16:creationId xmlns:a16="http://schemas.microsoft.com/office/drawing/2014/main" id="{2291362B-46AA-CC31-D7BD-F7F6F28C748C}"/>
              </a:ext>
            </a:extLst>
          </p:cNvPr>
          <p:cNvSpPr txBox="1"/>
          <p:nvPr/>
        </p:nvSpPr>
        <p:spPr>
          <a:xfrm>
            <a:off x="7405346" y="2539540"/>
            <a:ext cx="1606529" cy="553998"/>
          </a:xfrm>
          <a:prstGeom prst="rect">
            <a:avLst/>
          </a:prstGeom>
          <a:noFill/>
        </p:spPr>
        <p:txBody>
          <a:bodyPr wrap="none" rtlCol="0">
            <a:spAutoFit/>
          </a:bodyPr>
          <a:lstStyle/>
          <a:p>
            <a:pPr algn="ctr" rtl="1"/>
            <a:r>
              <a:rPr lang="ar-SA" sz="12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مساحة المركز التجاري</a:t>
            </a:r>
          </a:p>
          <a:p>
            <a:pPr algn="ctr" rtl="1"/>
            <a:r>
              <a:rPr lang="en-US"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35,436</a:t>
            </a:r>
          </a:p>
        </p:txBody>
      </p:sp>
      <p:pic>
        <p:nvPicPr>
          <p:cNvPr id="36" name="Graphic 35">
            <a:extLst>
              <a:ext uri="{FF2B5EF4-FFF2-40B4-BE49-F238E27FC236}">
                <a16:creationId xmlns:a16="http://schemas.microsoft.com/office/drawing/2014/main" id="{C5F970BD-D390-9150-F9D4-8E08D76EF4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9943" y="1882736"/>
            <a:ext cx="817337" cy="428793"/>
          </a:xfrm>
          <a:prstGeom prst="rect">
            <a:avLst/>
          </a:prstGeom>
        </p:spPr>
      </p:pic>
      <p:sp>
        <p:nvSpPr>
          <p:cNvPr id="19" name="Slide Number Placeholder 18">
            <a:extLst>
              <a:ext uri="{FF2B5EF4-FFF2-40B4-BE49-F238E27FC236}">
                <a16:creationId xmlns:a16="http://schemas.microsoft.com/office/drawing/2014/main" id="{F3225AA9-1B83-E08E-4EAD-3696365ECBC1}"/>
              </a:ext>
            </a:extLst>
          </p:cNvPr>
          <p:cNvSpPr>
            <a:spLocks noGrp="1"/>
          </p:cNvSpPr>
          <p:nvPr>
            <p:ph type="sldNum" sz="quarter" idx="12"/>
          </p:nvPr>
        </p:nvSpPr>
        <p:spPr/>
        <p:txBody>
          <a:bodyPr/>
          <a:lstStyle/>
          <a:p>
            <a:pPr algn="ctr"/>
            <a:fld id="{C099C628-873F-49F9-82DA-EF0CBB03A312}" type="slidenum">
              <a:rPr lang="en-US" smtClean="0"/>
              <a:pPr algn="ctr"/>
              <a:t>4</a:t>
            </a:fld>
            <a:endParaRPr lang="en-US" dirty="0"/>
          </a:p>
        </p:txBody>
      </p:sp>
      <p:pic>
        <p:nvPicPr>
          <p:cNvPr id="8" name="Graphic 7">
            <a:extLst>
              <a:ext uri="{FF2B5EF4-FFF2-40B4-BE49-F238E27FC236}">
                <a16:creationId xmlns:a16="http://schemas.microsoft.com/office/drawing/2014/main" id="{3C12DD91-52AA-4B89-30D3-7095F5B243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4720" y="843745"/>
            <a:ext cx="1156749" cy="592145"/>
          </a:xfrm>
          <a:prstGeom prst="rect">
            <a:avLst/>
          </a:prstGeom>
        </p:spPr>
      </p:pic>
      <p:pic>
        <p:nvPicPr>
          <p:cNvPr id="10" name="Graphic 9">
            <a:extLst>
              <a:ext uri="{FF2B5EF4-FFF2-40B4-BE49-F238E27FC236}">
                <a16:creationId xmlns:a16="http://schemas.microsoft.com/office/drawing/2014/main" id="{C66D29B6-BB8F-9DD1-C14C-B096D58997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7528" y="237087"/>
            <a:ext cx="5525645" cy="6173715"/>
          </a:xfrm>
          <a:prstGeom prst="rect">
            <a:avLst/>
          </a:prstGeom>
        </p:spPr>
      </p:pic>
    </p:spTree>
    <p:extLst>
      <p:ext uri="{BB962C8B-B14F-4D97-AF65-F5344CB8AC3E}">
        <p14:creationId xmlns:p14="http://schemas.microsoft.com/office/powerpoint/2010/main" val="36961179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70955" y="396265"/>
            <a:ext cx="1973617"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33</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40</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74916" y="2623271"/>
            <a:ext cx="2154032" cy="1395436"/>
          </a:xfrm>
          <a:prstGeom prst="rect">
            <a:avLst/>
          </a:prstGeom>
        </p:spPr>
      </p:pic>
      <p:graphicFrame>
        <p:nvGraphicFramePr>
          <p:cNvPr id="3" name="Table 2">
            <a:extLst>
              <a:ext uri="{FF2B5EF4-FFF2-40B4-BE49-F238E27FC236}">
                <a16:creationId xmlns:a16="http://schemas.microsoft.com/office/drawing/2014/main" id="{D1FF9F05-2798-AB61-32E6-36CA5FA4A976}"/>
              </a:ext>
            </a:extLst>
          </p:cNvPr>
          <p:cNvGraphicFramePr>
            <a:graphicFrameLocks noGrp="1"/>
          </p:cNvGraphicFramePr>
          <p:nvPr>
            <p:extLst>
              <p:ext uri="{D42A27DB-BD31-4B8C-83A1-F6EECF244321}">
                <p14:modId xmlns:p14="http://schemas.microsoft.com/office/powerpoint/2010/main" val="2218058619"/>
              </p:ext>
            </p:extLst>
          </p:nvPr>
        </p:nvGraphicFramePr>
        <p:xfrm>
          <a:off x="5196917" y="1596652"/>
          <a:ext cx="6392512" cy="3650810"/>
        </p:xfrm>
        <a:graphic>
          <a:graphicData uri="http://schemas.openxmlformats.org/drawingml/2006/table">
            <a:tbl>
              <a:tblPr>
                <a:tableStyleId>{5C22544A-7EE6-4342-B048-85BDC9FD1C3A}</a:tableStyleId>
              </a:tblPr>
              <a:tblGrid>
                <a:gridCol w="1475195">
                  <a:extLst>
                    <a:ext uri="{9D8B030D-6E8A-4147-A177-3AD203B41FA5}">
                      <a16:colId xmlns:a16="http://schemas.microsoft.com/office/drawing/2014/main" val="2092628453"/>
                    </a:ext>
                  </a:extLst>
                </a:gridCol>
                <a:gridCol w="1475195">
                  <a:extLst>
                    <a:ext uri="{9D8B030D-6E8A-4147-A177-3AD203B41FA5}">
                      <a16:colId xmlns:a16="http://schemas.microsoft.com/office/drawing/2014/main" val="4096678564"/>
                    </a:ext>
                  </a:extLst>
                </a:gridCol>
                <a:gridCol w="1475195">
                  <a:extLst>
                    <a:ext uri="{9D8B030D-6E8A-4147-A177-3AD203B41FA5}">
                      <a16:colId xmlns:a16="http://schemas.microsoft.com/office/drawing/2014/main" val="2500686461"/>
                    </a:ext>
                  </a:extLst>
                </a:gridCol>
                <a:gridCol w="1966927">
                  <a:extLst>
                    <a:ext uri="{9D8B030D-6E8A-4147-A177-3AD203B41FA5}">
                      <a16:colId xmlns:a16="http://schemas.microsoft.com/office/drawing/2014/main" val="1242925209"/>
                    </a:ext>
                  </a:extLst>
                </a:gridCol>
              </a:tblGrid>
              <a:tr h="730162">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730162">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183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822.76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730162">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184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910.5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7301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185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910.5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73016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186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807.59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bl>
          </a:graphicData>
        </a:graphic>
      </p:graphicFrame>
      <p:sp>
        <p:nvSpPr>
          <p:cNvPr id="5" name="TextBox 4">
            <a:extLst>
              <a:ext uri="{FF2B5EF4-FFF2-40B4-BE49-F238E27FC236}">
                <a16:creationId xmlns:a16="http://schemas.microsoft.com/office/drawing/2014/main" id="{51650DAE-A367-1813-8281-0D41E69B0768}"/>
              </a:ext>
            </a:extLst>
          </p:cNvPr>
          <p:cNvSpPr txBox="1"/>
          <p:nvPr/>
        </p:nvSpPr>
        <p:spPr>
          <a:xfrm>
            <a:off x="645762" y="4770408"/>
            <a:ext cx="3612340"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3,451.35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2269811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46909" y="396265"/>
            <a:ext cx="1997663"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34</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41</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79758" y="2623271"/>
            <a:ext cx="1915212" cy="1395436"/>
          </a:xfrm>
          <a:prstGeom prst="rect">
            <a:avLst/>
          </a:prstGeom>
        </p:spPr>
      </p:pic>
      <p:graphicFrame>
        <p:nvGraphicFramePr>
          <p:cNvPr id="3" name="Table 2">
            <a:extLst>
              <a:ext uri="{FF2B5EF4-FFF2-40B4-BE49-F238E27FC236}">
                <a16:creationId xmlns:a16="http://schemas.microsoft.com/office/drawing/2014/main" id="{D1FF9F05-2798-AB61-32E6-36CA5FA4A976}"/>
              </a:ext>
            </a:extLst>
          </p:cNvPr>
          <p:cNvGraphicFramePr>
            <a:graphicFrameLocks noGrp="1"/>
          </p:cNvGraphicFramePr>
          <p:nvPr>
            <p:extLst>
              <p:ext uri="{D42A27DB-BD31-4B8C-83A1-F6EECF244321}">
                <p14:modId xmlns:p14="http://schemas.microsoft.com/office/powerpoint/2010/main" val="2696448656"/>
              </p:ext>
            </p:extLst>
          </p:nvPr>
        </p:nvGraphicFramePr>
        <p:xfrm>
          <a:off x="5178537" y="1608242"/>
          <a:ext cx="6406297" cy="3643815"/>
        </p:xfrm>
        <a:graphic>
          <a:graphicData uri="http://schemas.openxmlformats.org/drawingml/2006/table">
            <a:tbl>
              <a:tblPr>
                <a:tableStyleId>{5C22544A-7EE6-4342-B048-85BDC9FD1C3A}</a:tableStyleId>
              </a:tblPr>
              <a:tblGrid>
                <a:gridCol w="1478376">
                  <a:extLst>
                    <a:ext uri="{9D8B030D-6E8A-4147-A177-3AD203B41FA5}">
                      <a16:colId xmlns:a16="http://schemas.microsoft.com/office/drawing/2014/main" val="2092628453"/>
                    </a:ext>
                  </a:extLst>
                </a:gridCol>
                <a:gridCol w="1478376">
                  <a:extLst>
                    <a:ext uri="{9D8B030D-6E8A-4147-A177-3AD203B41FA5}">
                      <a16:colId xmlns:a16="http://schemas.microsoft.com/office/drawing/2014/main" val="4096678564"/>
                    </a:ext>
                  </a:extLst>
                </a:gridCol>
                <a:gridCol w="1478376">
                  <a:extLst>
                    <a:ext uri="{9D8B030D-6E8A-4147-A177-3AD203B41FA5}">
                      <a16:colId xmlns:a16="http://schemas.microsoft.com/office/drawing/2014/main" val="2500686461"/>
                    </a:ext>
                  </a:extLst>
                </a:gridCol>
                <a:gridCol w="1971169">
                  <a:extLst>
                    <a:ext uri="{9D8B030D-6E8A-4147-A177-3AD203B41FA5}">
                      <a16:colId xmlns:a16="http://schemas.microsoft.com/office/drawing/2014/main" val="1242925209"/>
                    </a:ext>
                  </a:extLst>
                </a:gridCol>
              </a:tblGrid>
              <a:tr h="728763">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728763">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187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907.34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728763">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188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72876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189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595.5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72876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190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911.49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bl>
          </a:graphicData>
        </a:graphic>
      </p:graphicFrame>
      <p:sp>
        <p:nvSpPr>
          <p:cNvPr id="5" name="TextBox 4">
            <a:extLst>
              <a:ext uri="{FF2B5EF4-FFF2-40B4-BE49-F238E27FC236}">
                <a16:creationId xmlns:a16="http://schemas.microsoft.com/office/drawing/2014/main" id="{42E66BC7-1C8F-9901-6D7F-30217802084A}"/>
              </a:ext>
            </a:extLst>
          </p:cNvPr>
          <p:cNvSpPr txBox="1"/>
          <p:nvPr/>
        </p:nvSpPr>
        <p:spPr>
          <a:xfrm>
            <a:off x="607165" y="4232182"/>
            <a:ext cx="3646387"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a:t>
            </a:r>
            <a:r>
              <a:rPr lang="en-US" sz="1400" b="1" dirty="0">
                <a:solidFill>
                  <a:srgbClr val="7A1502"/>
                </a:solidFill>
                <a:latin typeface="TheSans" panose="020B0503040302020203" pitchFamily="34" charset="-78"/>
                <a:cs typeface="TheSans" panose="020B0503040302020203" pitchFamily="34" charset="-78"/>
              </a:rPr>
              <a:t>3,009.83 </a:t>
            </a:r>
            <a:r>
              <a:rPr lang="ar-SA" sz="1400" b="1" dirty="0">
                <a:solidFill>
                  <a:srgbClr val="7A1502"/>
                </a:solidFill>
                <a:latin typeface="TheSans" panose="020B0503040302020203" pitchFamily="34" charset="-78"/>
                <a:cs typeface="TheSans" panose="020B0503040302020203" pitchFamily="34" charset="-78"/>
              </a:rPr>
              <a:t>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798534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74161" y="396265"/>
            <a:ext cx="1970411"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35</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42</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66910" y="2623271"/>
            <a:ext cx="1741364" cy="1395436"/>
          </a:xfrm>
          <a:prstGeom prst="rect">
            <a:avLst/>
          </a:prstGeom>
        </p:spPr>
      </p:pic>
      <p:graphicFrame>
        <p:nvGraphicFramePr>
          <p:cNvPr id="3" name="Table 2">
            <a:extLst>
              <a:ext uri="{FF2B5EF4-FFF2-40B4-BE49-F238E27FC236}">
                <a16:creationId xmlns:a16="http://schemas.microsoft.com/office/drawing/2014/main" id="{D1FF9F05-2798-AB61-32E6-36CA5FA4A976}"/>
              </a:ext>
            </a:extLst>
          </p:cNvPr>
          <p:cNvGraphicFramePr>
            <a:graphicFrameLocks noGrp="1"/>
          </p:cNvGraphicFramePr>
          <p:nvPr>
            <p:extLst>
              <p:ext uri="{D42A27DB-BD31-4B8C-83A1-F6EECF244321}">
                <p14:modId xmlns:p14="http://schemas.microsoft.com/office/powerpoint/2010/main" val="3783940708"/>
              </p:ext>
            </p:extLst>
          </p:nvPr>
        </p:nvGraphicFramePr>
        <p:xfrm>
          <a:off x="5192322" y="1596650"/>
          <a:ext cx="6392512" cy="3664596"/>
        </p:xfrm>
        <a:graphic>
          <a:graphicData uri="http://schemas.openxmlformats.org/drawingml/2006/table">
            <a:tbl>
              <a:tblPr>
                <a:tableStyleId>{5C22544A-7EE6-4342-B048-85BDC9FD1C3A}</a:tableStyleId>
              </a:tblPr>
              <a:tblGrid>
                <a:gridCol w="1475195">
                  <a:extLst>
                    <a:ext uri="{9D8B030D-6E8A-4147-A177-3AD203B41FA5}">
                      <a16:colId xmlns:a16="http://schemas.microsoft.com/office/drawing/2014/main" val="2092628453"/>
                    </a:ext>
                  </a:extLst>
                </a:gridCol>
                <a:gridCol w="1475195">
                  <a:extLst>
                    <a:ext uri="{9D8B030D-6E8A-4147-A177-3AD203B41FA5}">
                      <a16:colId xmlns:a16="http://schemas.microsoft.com/office/drawing/2014/main" val="4096678564"/>
                    </a:ext>
                  </a:extLst>
                </a:gridCol>
                <a:gridCol w="1475195">
                  <a:extLst>
                    <a:ext uri="{9D8B030D-6E8A-4147-A177-3AD203B41FA5}">
                      <a16:colId xmlns:a16="http://schemas.microsoft.com/office/drawing/2014/main" val="2500686461"/>
                    </a:ext>
                  </a:extLst>
                </a:gridCol>
                <a:gridCol w="1966927">
                  <a:extLst>
                    <a:ext uri="{9D8B030D-6E8A-4147-A177-3AD203B41FA5}">
                      <a16:colId xmlns:a16="http://schemas.microsoft.com/office/drawing/2014/main" val="1242925209"/>
                    </a:ext>
                  </a:extLst>
                </a:gridCol>
              </a:tblGrid>
              <a:tr h="916149">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916149">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191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916149">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192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995.50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916149">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193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400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bl>
          </a:graphicData>
        </a:graphic>
      </p:graphicFrame>
      <p:sp>
        <p:nvSpPr>
          <p:cNvPr id="5" name="TextBox 4">
            <a:extLst>
              <a:ext uri="{FF2B5EF4-FFF2-40B4-BE49-F238E27FC236}">
                <a16:creationId xmlns:a16="http://schemas.microsoft.com/office/drawing/2014/main" id="{76CFD8BB-CFF0-DA43-7918-ACE91A09412E}"/>
              </a:ext>
            </a:extLst>
          </p:cNvPr>
          <p:cNvSpPr txBox="1"/>
          <p:nvPr/>
        </p:nvSpPr>
        <p:spPr>
          <a:xfrm>
            <a:off x="607166" y="4256479"/>
            <a:ext cx="3660034"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1,991.00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2334604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38895" y="396265"/>
            <a:ext cx="2005677"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36</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43</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85293" y="2550999"/>
            <a:ext cx="1508036" cy="1756002"/>
          </a:xfrm>
          <a:prstGeom prst="rect">
            <a:avLst/>
          </a:prstGeom>
        </p:spPr>
      </p:pic>
      <p:graphicFrame>
        <p:nvGraphicFramePr>
          <p:cNvPr id="3" name="Table 2">
            <a:extLst>
              <a:ext uri="{FF2B5EF4-FFF2-40B4-BE49-F238E27FC236}">
                <a16:creationId xmlns:a16="http://schemas.microsoft.com/office/drawing/2014/main" id="{D1FF9F05-2798-AB61-32E6-36CA5FA4A976}"/>
              </a:ext>
            </a:extLst>
          </p:cNvPr>
          <p:cNvGraphicFramePr>
            <a:graphicFrameLocks noGrp="1"/>
          </p:cNvGraphicFramePr>
          <p:nvPr>
            <p:extLst>
              <p:ext uri="{D42A27DB-BD31-4B8C-83A1-F6EECF244321}">
                <p14:modId xmlns:p14="http://schemas.microsoft.com/office/powerpoint/2010/main" val="2711631048"/>
              </p:ext>
            </p:extLst>
          </p:nvPr>
        </p:nvGraphicFramePr>
        <p:xfrm>
          <a:off x="5201512" y="1610435"/>
          <a:ext cx="6383324" cy="3646216"/>
        </p:xfrm>
        <a:graphic>
          <a:graphicData uri="http://schemas.openxmlformats.org/drawingml/2006/table">
            <a:tbl>
              <a:tblPr>
                <a:tableStyleId>{5C22544A-7EE6-4342-B048-85BDC9FD1C3A}</a:tableStyleId>
              </a:tblPr>
              <a:tblGrid>
                <a:gridCol w="1473075">
                  <a:extLst>
                    <a:ext uri="{9D8B030D-6E8A-4147-A177-3AD203B41FA5}">
                      <a16:colId xmlns:a16="http://schemas.microsoft.com/office/drawing/2014/main" val="2092628453"/>
                    </a:ext>
                  </a:extLst>
                </a:gridCol>
                <a:gridCol w="1473075">
                  <a:extLst>
                    <a:ext uri="{9D8B030D-6E8A-4147-A177-3AD203B41FA5}">
                      <a16:colId xmlns:a16="http://schemas.microsoft.com/office/drawing/2014/main" val="4096678564"/>
                    </a:ext>
                  </a:extLst>
                </a:gridCol>
                <a:gridCol w="1473075">
                  <a:extLst>
                    <a:ext uri="{9D8B030D-6E8A-4147-A177-3AD203B41FA5}">
                      <a16:colId xmlns:a16="http://schemas.microsoft.com/office/drawing/2014/main" val="2500686461"/>
                    </a:ext>
                  </a:extLst>
                </a:gridCol>
                <a:gridCol w="1964099">
                  <a:extLst>
                    <a:ext uri="{9D8B030D-6E8A-4147-A177-3AD203B41FA5}">
                      <a16:colId xmlns:a16="http://schemas.microsoft.com/office/drawing/2014/main" val="1242925209"/>
                    </a:ext>
                  </a:extLst>
                </a:gridCol>
              </a:tblGrid>
              <a:tr h="911554">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911554">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194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945.5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91155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91155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196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525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bl>
          </a:graphicData>
        </a:graphic>
      </p:graphicFrame>
      <p:sp>
        <p:nvSpPr>
          <p:cNvPr id="5" name="TextBox 4">
            <a:extLst>
              <a:ext uri="{FF2B5EF4-FFF2-40B4-BE49-F238E27FC236}">
                <a16:creationId xmlns:a16="http://schemas.microsoft.com/office/drawing/2014/main" id="{5802B3B6-A8DB-8A2D-89EC-639B0A33B81A}"/>
              </a:ext>
            </a:extLst>
          </p:cNvPr>
          <p:cNvSpPr txBox="1"/>
          <p:nvPr/>
        </p:nvSpPr>
        <p:spPr>
          <a:xfrm>
            <a:off x="607164" y="4492994"/>
            <a:ext cx="3650937"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2,066.00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3364413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75763" y="396265"/>
            <a:ext cx="1968809"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37</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44</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45309" y="2164274"/>
            <a:ext cx="1589016" cy="2529452"/>
          </a:xfrm>
          <a:prstGeom prst="rect">
            <a:avLst/>
          </a:prstGeom>
        </p:spPr>
      </p:pic>
      <p:graphicFrame>
        <p:nvGraphicFramePr>
          <p:cNvPr id="3" name="Table 2">
            <a:extLst>
              <a:ext uri="{FF2B5EF4-FFF2-40B4-BE49-F238E27FC236}">
                <a16:creationId xmlns:a16="http://schemas.microsoft.com/office/drawing/2014/main" id="{D1FF9F05-2798-AB61-32E6-36CA5FA4A976}"/>
              </a:ext>
            </a:extLst>
          </p:cNvPr>
          <p:cNvGraphicFramePr>
            <a:graphicFrameLocks noGrp="1"/>
          </p:cNvGraphicFramePr>
          <p:nvPr>
            <p:extLst>
              <p:ext uri="{D42A27DB-BD31-4B8C-83A1-F6EECF244321}">
                <p14:modId xmlns:p14="http://schemas.microsoft.com/office/powerpoint/2010/main" val="2971050875"/>
              </p:ext>
            </p:extLst>
          </p:nvPr>
        </p:nvGraphicFramePr>
        <p:xfrm>
          <a:off x="5196916" y="1612837"/>
          <a:ext cx="6387014" cy="3632330"/>
        </p:xfrm>
        <a:graphic>
          <a:graphicData uri="http://schemas.openxmlformats.org/drawingml/2006/table">
            <a:tbl>
              <a:tblPr>
                <a:tableStyleId>{5C22544A-7EE6-4342-B048-85BDC9FD1C3A}</a:tableStyleId>
              </a:tblPr>
              <a:tblGrid>
                <a:gridCol w="1473926">
                  <a:extLst>
                    <a:ext uri="{9D8B030D-6E8A-4147-A177-3AD203B41FA5}">
                      <a16:colId xmlns:a16="http://schemas.microsoft.com/office/drawing/2014/main" val="2092628453"/>
                    </a:ext>
                  </a:extLst>
                </a:gridCol>
                <a:gridCol w="1473926">
                  <a:extLst>
                    <a:ext uri="{9D8B030D-6E8A-4147-A177-3AD203B41FA5}">
                      <a16:colId xmlns:a16="http://schemas.microsoft.com/office/drawing/2014/main" val="4096678564"/>
                    </a:ext>
                  </a:extLst>
                </a:gridCol>
                <a:gridCol w="1473926">
                  <a:extLst>
                    <a:ext uri="{9D8B030D-6E8A-4147-A177-3AD203B41FA5}">
                      <a16:colId xmlns:a16="http://schemas.microsoft.com/office/drawing/2014/main" val="2500686461"/>
                    </a:ext>
                  </a:extLst>
                </a:gridCol>
                <a:gridCol w="1965236">
                  <a:extLst>
                    <a:ext uri="{9D8B030D-6E8A-4147-A177-3AD203B41FA5}">
                      <a16:colId xmlns:a16="http://schemas.microsoft.com/office/drawing/2014/main" val="1242925209"/>
                    </a:ext>
                  </a:extLst>
                </a:gridCol>
              </a:tblGrid>
              <a:tr h="726466">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726466">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230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1007.54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726466">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231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1301.22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7264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232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639.25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726466">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37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234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100" u="none" strike="noStrike" kern="1200" dirty="0">
                          <a:solidFill>
                            <a:srgbClr val="FF0000"/>
                          </a:solidFill>
                          <a:effectLst/>
                          <a:latin typeface="TheSans" panose="020B0503040302020203" pitchFamily="34" charset="-78"/>
                          <a:ea typeface="+mn-ea"/>
                          <a:cs typeface="TheSans" panose="020B0503040302020203" pitchFamily="34" charset="-78"/>
                        </a:rPr>
                        <a:t>527.88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51173863"/>
                  </a:ext>
                </a:extLst>
              </a:tr>
            </a:tbl>
          </a:graphicData>
        </a:graphic>
      </p:graphicFrame>
      <p:sp>
        <p:nvSpPr>
          <p:cNvPr id="5" name="TextBox 4">
            <a:extLst>
              <a:ext uri="{FF2B5EF4-FFF2-40B4-BE49-F238E27FC236}">
                <a16:creationId xmlns:a16="http://schemas.microsoft.com/office/drawing/2014/main" id="{6712CA1D-AD46-1846-0725-6EDEA81C47D1}"/>
              </a:ext>
            </a:extLst>
          </p:cNvPr>
          <p:cNvSpPr txBox="1"/>
          <p:nvPr/>
        </p:nvSpPr>
        <p:spPr>
          <a:xfrm>
            <a:off x="608070" y="4983557"/>
            <a:ext cx="3650031"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3,475.89 </a:t>
            </a:r>
          </a:p>
        </p:txBody>
      </p:sp>
    </p:spTree>
    <p:extLst>
      <p:ext uri="{BB962C8B-B14F-4D97-AF65-F5344CB8AC3E}">
        <p14:creationId xmlns:p14="http://schemas.microsoft.com/office/powerpoint/2010/main" val="2275343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45307" y="396265"/>
            <a:ext cx="1999265"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38</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45</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69656" y="396265"/>
            <a:ext cx="721410" cy="5444633"/>
          </a:xfrm>
          <a:prstGeom prst="rect">
            <a:avLst/>
          </a:prstGeom>
        </p:spPr>
      </p:pic>
      <p:graphicFrame>
        <p:nvGraphicFramePr>
          <p:cNvPr id="5" name="Table 4">
            <a:extLst>
              <a:ext uri="{FF2B5EF4-FFF2-40B4-BE49-F238E27FC236}">
                <a16:creationId xmlns:a16="http://schemas.microsoft.com/office/drawing/2014/main" id="{80F33AA3-94C6-D557-C7B1-880084E21541}"/>
              </a:ext>
            </a:extLst>
          </p:cNvPr>
          <p:cNvGraphicFramePr>
            <a:graphicFrameLocks noGrp="1"/>
          </p:cNvGraphicFramePr>
          <p:nvPr>
            <p:extLst>
              <p:ext uri="{D42A27DB-BD31-4B8C-83A1-F6EECF244321}">
                <p14:modId xmlns:p14="http://schemas.microsoft.com/office/powerpoint/2010/main" val="687994913"/>
              </p:ext>
            </p:extLst>
          </p:nvPr>
        </p:nvGraphicFramePr>
        <p:xfrm>
          <a:off x="5201512" y="1039391"/>
          <a:ext cx="6377826" cy="5108273"/>
        </p:xfrm>
        <a:graphic>
          <a:graphicData uri="http://schemas.openxmlformats.org/drawingml/2006/table">
            <a:tbl>
              <a:tblPr>
                <a:tableStyleId>{5C22544A-7EE6-4342-B048-85BDC9FD1C3A}</a:tableStyleId>
              </a:tblPr>
              <a:tblGrid>
                <a:gridCol w="1471806">
                  <a:extLst>
                    <a:ext uri="{9D8B030D-6E8A-4147-A177-3AD203B41FA5}">
                      <a16:colId xmlns:a16="http://schemas.microsoft.com/office/drawing/2014/main" val="2092628453"/>
                    </a:ext>
                  </a:extLst>
                </a:gridCol>
                <a:gridCol w="1471806">
                  <a:extLst>
                    <a:ext uri="{9D8B030D-6E8A-4147-A177-3AD203B41FA5}">
                      <a16:colId xmlns:a16="http://schemas.microsoft.com/office/drawing/2014/main" val="4096678564"/>
                    </a:ext>
                  </a:extLst>
                </a:gridCol>
                <a:gridCol w="1471806">
                  <a:extLst>
                    <a:ext uri="{9D8B030D-6E8A-4147-A177-3AD203B41FA5}">
                      <a16:colId xmlns:a16="http://schemas.microsoft.com/office/drawing/2014/main" val="2500686461"/>
                    </a:ext>
                  </a:extLst>
                </a:gridCol>
                <a:gridCol w="1962408">
                  <a:extLst>
                    <a:ext uri="{9D8B030D-6E8A-4147-A177-3AD203B41FA5}">
                      <a16:colId xmlns:a16="http://schemas.microsoft.com/office/drawing/2014/main" val="1242925209"/>
                    </a:ext>
                  </a:extLst>
                </a:gridCol>
              </a:tblGrid>
              <a:tr h="0">
                <a:tc>
                  <a:txBody>
                    <a:bodyPr/>
                    <a:lstStyle/>
                    <a:p>
                      <a:pPr algn="ctr" rtl="1" fontAlgn="ctr"/>
                      <a:r>
                        <a:rPr lang="ar-SA" sz="1050" b="1" u="none" strike="noStrike" dirty="0">
                          <a:solidFill>
                            <a:schemeClr val="bg1"/>
                          </a:solidFill>
                          <a:effectLst/>
                          <a:latin typeface="TheSans" panose="020B0503040302020203" pitchFamily="34" charset="-78"/>
                          <a:cs typeface="TheSans" panose="020B0503040302020203" pitchFamily="34" charset="-78"/>
                        </a:rPr>
                        <a:t>النوع</a:t>
                      </a:r>
                      <a:endParaRPr lang="ar-SA" sz="105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05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05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05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05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05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05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0">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197</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595.5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0">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198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595.5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293034440"/>
                  </a:ext>
                </a:extLst>
              </a:tr>
              <a:tr h="0">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199</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196553550"/>
                  </a:ext>
                </a:extLst>
              </a:tr>
              <a:tr h="0">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200</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1178.22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193697231"/>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201</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1042.53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806598083"/>
                  </a:ext>
                </a:extLst>
              </a:tr>
              <a:tr h="0">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202</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593.75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703882403"/>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203</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81349608"/>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204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955859740"/>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205</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596448102"/>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206</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766223768"/>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207</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966308442"/>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208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582374274"/>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209</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101921685"/>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210</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685432025"/>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211</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917079326"/>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212</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195306493"/>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213</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552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634270477"/>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214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639.25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974200656"/>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218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593.75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21967370"/>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219</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788502388"/>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220</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392422182"/>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221</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787713313"/>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222</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51285656"/>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223</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719816044"/>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224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41970431"/>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225</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079891419"/>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226</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05942833"/>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227</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426591983"/>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228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964088649"/>
                  </a:ext>
                </a:extLst>
              </a:tr>
              <a:tr h="0">
                <a:tc>
                  <a:txBody>
                    <a:bodyPr/>
                    <a:lstStyle/>
                    <a:p>
                      <a:pPr marL="0" algn="ctr" defTabSz="914400" rtl="0" eaLnBrk="1" fontAlgn="b" latinLnBrk="0" hangingPunct="1"/>
                      <a:r>
                        <a:rPr lang="en-US" sz="105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050" u="none" strike="noStrike" kern="1200" dirty="0">
                          <a:solidFill>
                            <a:srgbClr val="7A1502"/>
                          </a:solidFill>
                          <a:effectLst/>
                          <a:latin typeface="TheSans" panose="020B0503040302020203" pitchFamily="34" charset="-78"/>
                          <a:ea typeface="+mn-ea"/>
                          <a:cs typeface="TheSans" panose="020B0503040302020203" pitchFamily="34" charset="-78"/>
                        </a:rPr>
                        <a:t>38</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a:solidFill>
                            <a:srgbClr val="7A1502"/>
                          </a:solidFill>
                          <a:effectLst/>
                          <a:latin typeface="TheSans" panose="020B0503040302020203" pitchFamily="34" charset="-78"/>
                          <a:ea typeface="+mn-ea"/>
                          <a:cs typeface="TheSans" panose="020B0503040302020203" pitchFamily="34" charset="-78"/>
                        </a:rPr>
                        <a:t>229</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TV" sz="1050" u="none" strike="noStrike" kern="1200" dirty="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807501402"/>
                  </a:ext>
                </a:extLst>
              </a:tr>
            </a:tbl>
          </a:graphicData>
        </a:graphic>
      </p:graphicFrame>
      <p:sp>
        <p:nvSpPr>
          <p:cNvPr id="3" name="TextBox 2">
            <a:extLst>
              <a:ext uri="{FF2B5EF4-FFF2-40B4-BE49-F238E27FC236}">
                <a16:creationId xmlns:a16="http://schemas.microsoft.com/office/drawing/2014/main" id="{C8F926B8-50AD-CAF1-41F0-290D7F3DFB17}"/>
              </a:ext>
            </a:extLst>
          </p:cNvPr>
          <p:cNvSpPr txBox="1"/>
          <p:nvPr/>
        </p:nvSpPr>
        <p:spPr>
          <a:xfrm>
            <a:off x="612661" y="5956596"/>
            <a:ext cx="3659087"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a:t>
            </a:r>
            <a:r>
              <a:rPr lang="en-US" sz="1400" b="1" dirty="0">
                <a:solidFill>
                  <a:srgbClr val="7A1502"/>
                </a:solidFill>
                <a:latin typeface="TheSans" panose="020B0503040302020203" pitchFamily="34" charset="-78"/>
                <a:cs typeface="TheSans" panose="020B0503040302020203" pitchFamily="34" charset="-78"/>
              </a:rPr>
              <a:t>   18,990.50 </a:t>
            </a:r>
            <a:r>
              <a:rPr lang="ar-SA" sz="1400" b="1" dirty="0">
                <a:solidFill>
                  <a:srgbClr val="7A1502"/>
                </a:solidFill>
                <a:latin typeface="TheSans" panose="020B0503040302020203" pitchFamily="34" charset="-78"/>
                <a:cs typeface="TheSans" panose="020B0503040302020203" pitchFamily="34" charset="-78"/>
              </a:rPr>
              <a:t>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2221387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11643" y="396265"/>
            <a:ext cx="2032929"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40</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46</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74580" y="2447169"/>
            <a:ext cx="2021842" cy="1670216"/>
          </a:xfrm>
          <a:prstGeom prst="rect">
            <a:avLst/>
          </a:prstGeom>
        </p:spPr>
      </p:pic>
      <p:graphicFrame>
        <p:nvGraphicFramePr>
          <p:cNvPr id="3" name="Table 2">
            <a:extLst>
              <a:ext uri="{FF2B5EF4-FFF2-40B4-BE49-F238E27FC236}">
                <a16:creationId xmlns:a16="http://schemas.microsoft.com/office/drawing/2014/main" id="{D1FF9F05-2798-AB61-32E6-36CA5FA4A976}"/>
              </a:ext>
            </a:extLst>
          </p:cNvPr>
          <p:cNvGraphicFramePr>
            <a:graphicFrameLocks noGrp="1"/>
          </p:cNvGraphicFramePr>
          <p:nvPr>
            <p:extLst>
              <p:ext uri="{D42A27DB-BD31-4B8C-83A1-F6EECF244321}">
                <p14:modId xmlns:p14="http://schemas.microsoft.com/office/powerpoint/2010/main" val="3414375616"/>
              </p:ext>
            </p:extLst>
          </p:nvPr>
        </p:nvGraphicFramePr>
        <p:xfrm>
          <a:off x="5187727" y="2052230"/>
          <a:ext cx="6401702" cy="2065155"/>
        </p:xfrm>
        <a:graphic>
          <a:graphicData uri="http://schemas.openxmlformats.org/drawingml/2006/table">
            <a:tbl>
              <a:tblPr>
                <a:tableStyleId>{5C22544A-7EE6-4342-B048-85BDC9FD1C3A}</a:tableStyleId>
              </a:tblPr>
              <a:tblGrid>
                <a:gridCol w="1477316">
                  <a:extLst>
                    <a:ext uri="{9D8B030D-6E8A-4147-A177-3AD203B41FA5}">
                      <a16:colId xmlns:a16="http://schemas.microsoft.com/office/drawing/2014/main" val="2092628453"/>
                    </a:ext>
                  </a:extLst>
                </a:gridCol>
                <a:gridCol w="1477316">
                  <a:extLst>
                    <a:ext uri="{9D8B030D-6E8A-4147-A177-3AD203B41FA5}">
                      <a16:colId xmlns:a16="http://schemas.microsoft.com/office/drawing/2014/main" val="4096678564"/>
                    </a:ext>
                  </a:extLst>
                </a:gridCol>
                <a:gridCol w="1477316">
                  <a:extLst>
                    <a:ext uri="{9D8B030D-6E8A-4147-A177-3AD203B41FA5}">
                      <a16:colId xmlns:a16="http://schemas.microsoft.com/office/drawing/2014/main" val="2500686461"/>
                    </a:ext>
                  </a:extLst>
                </a:gridCol>
                <a:gridCol w="1969754">
                  <a:extLst>
                    <a:ext uri="{9D8B030D-6E8A-4147-A177-3AD203B41FA5}">
                      <a16:colId xmlns:a16="http://schemas.microsoft.com/office/drawing/2014/main" val="1242925209"/>
                    </a:ext>
                  </a:extLst>
                </a:gridCol>
              </a:tblGrid>
              <a:tr h="688385">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688385">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40</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215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620.5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550791486"/>
                  </a:ext>
                </a:extLst>
              </a:tr>
              <a:tr h="68838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40</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216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642.92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293034440"/>
                  </a:ext>
                </a:extLst>
              </a:tr>
            </a:tbl>
          </a:graphicData>
        </a:graphic>
      </p:graphicFrame>
      <p:sp>
        <p:nvSpPr>
          <p:cNvPr id="5" name="TextBox 4">
            <a:extLst>
              <a:ext uri="{FF2B5EF4-FFF2-40B4-BE49-F238E27FC236}">
                <a16:creationId xmlns:a16="http://schemas.microsoft.com/office/drawing/2014/main" id="{A64636CD-599C-1E2F-BEC7-5AE91A5E5E60}"/>
              </a:ext>
            </a:extLst>
          </p:cNvPr>
          <p:cNvSpPr txBox="1"/>
          <p:nvPr/>
        </p:nvSpPr>
        <p:spPr>
          <a:xfrm>
            <a:off x="627798" y="4288017"/>
            <a:ext cx="364850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a:t>
            </a:r>
            <a:r>
              <a:rPr lang="en-US" sz="1400" b="1" dirty="0">
                <a:solidFill>
                  <a:srgbClr val="7A1502"/>
                </a:solidFill>
                <a:latin typeface="TheSans" panose="020B0503040302020203" pitchFamily="34" charset="-78"/>
                <a:cs typeface="TheSans" panose="020B0503040302020203" pitchFamily="34" charset="-78"/>
              </a:rPr>
              <a:t>  1,263.42 </a:t>
            </a:r>
            <a:r>
              <a:rPr lang="ar-SA" sz="1400" b="1" dirty="0">
                <a:solidFill>
                  <a:srgbClr val="7A1502"/>
                </a:solidFill>
                <a:latin typeface="TheSans" panose="020B0503040302020203" pitchFamily="34" charset="-78"/>
                <a:cs typeface="TheSans" panose="020B0503040302020203" pitchFamily="34" charset="-78"/>
              </a:rPr>
              <a:t> </a:t>
            </a:r>
            <a:r>
              <a:rPr lang="en-US" sz="1400" b="1" dirty="0">
                <a:solidFill>
                  <a:srgbClr val="7A1502"/>
                </a:solidFill>
                <a:latin typeface="TheSans" panose="020B0503040302020203" pitchFamily="34" charset="-78"/>
                <a:cs typeface="TheSans" panose="020B0503040302020203" pitchFamily="34" charset="-78"/>
              </a:rPr>
              <a:t>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3206888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82175" y="396265"/>
            <a:ext cx="1962397"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41</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47</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7163" y="3043452"/>
            <a:ext cx="4264404" cy="496918"/>
          </a:xfrm>
          <a:prstGeom prst="rect">
            <a:avLst/>
          </a:prstGeom>
        </p:spPr>
      </p:pic>
      <p:graphicFrame>
        <p:nvGraphicFramePr>
          <p:cNvPr id="3" name="Table 2">
            <a:extLst>
              <a:ext uri="{FF2B5EF4-FFF2-40B4-BE49-F238E27FC236}">
                <a16:creationId xmlns:a16="http://schemas.microsoft.com/office/drawing/2014/main" id="{47CE3FE9-AAEE-0E18-9240-A81CA350EEF1}"/>
              </a:ext>
            </a:extLst>
          </p:cNvPr>
          <p:cNvGraphicFramePr>
            <a:graphicFrameLocks noGrp="1"/>
          </p:cNvGraphicFramePr>
          <p:nvPr>
            <p:extLst>
              <p:ext uri="{D42A27DB-BD31-4B8C-83A1-F6EECF244321}">
                <p14:modId xmlns:p14="http://schemas.microsoft.com/office/powerpoint/2010/main" val="3750262514"/>
              </p:ext>
            </p:extLst>
          </p:nvPr>
        </p:nvGraphicFramePr>
        <p:xfrm>
          <a:off x="5183132" y="1596652"/>
          <a:ext cx="6401703" cy="3141743"/>
        </p:xfrm>
        <a:graphic>
          <a:graphicData uri="http://schemas.openxmlformats.org/drawingml/2006/table">
            <a:tbl>
              <a:tblPr>
                <a:tableStyleId>{5C22544A-7EE6-4342-B048-85BDC9FD1C3A}</a:tableStyleId>
              </a:tblPr>
              <a:tblGrid>
                <a:gridCol w="1477316">
                  <a:extLst>
                    <a:ext uri="{9D8B030D-6E8A-4147-A177-3AD203B41FA5}">
                      <a16:colId xmlns:a16="http://schemas.microsoft.com/office/drawing/2014/main" val="2092628453"/>
                    </a:ext>
                  </a:extLst>
                </a:gridCol>
                <a:gridCol w="1477316">
                  <a:extLst>
                    <a:ext uri="{9D8B030D-6E8A-4147-A177-3AD203B41FA5}">
                      <a16:colId xmlns:a16="http://schemas.microsoft.com/office/drawing/2014/main" val="4096678564"/>
                    </a:ext>
                  </a:extLst>
                </a:gridCol>
                <a:gridCol w="1477316">
                  <a:extLst>
                    <a:ext uri="{9D8B030D-6E8A-4147-A177-3AD203B41FA5}">
                      <a16:colId xmlns:a16="http://schemas.microsoft.com/office/drawing/2014/main" val="2500686461"/>
                    </a:ext>
                  </a:extLst>
                </a:gridCol>
                <a:gridCol w="1969755">
                  <a:extLst>
                    <a:ext uri="{9D8B030D-6E8A-4147-A177-3AD203B41FA5}">
                      <a16:colId xmlns:a16="http://schemas.microsoft.com/office/drawing/2014/main" val="1242925209"/>
                    </a:ext>
                  </a:extLst>
                </a:gridCol>
              </a:tblGrid>
              <a:tr h="285613">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285613">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41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626</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880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703882403"/>
                  </a:ext>
                </a:extLst>
              </a:tr>
              <a:tr h="28561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627</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960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81349608"/>
                  </a:ext>
                </a:extLst>
              </a:tr>
              <a:tr h="28561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41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628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960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955859740"/>
                  </a:ext>
                </a:extLst>
              </a:tr>
              <a:tr h="28561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629</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932.84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596448102"/>
                  </a:ext>
                </a:extLst>
              </a:tr>
              <a:tr h="28561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630</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953.75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766223768"/>
                  </a:ext>
                </a:extLst>
              </a:tr>
              <a:tr h="28561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631</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953.75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966308442"/>
                  </a:ext>
                </a:extLst>
              </a:tr>
              <a:tr h="28561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632</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960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582374274"/>
                  </a:ext>
                </a:extLst>
              </a:tr>
              <a:tr h="28561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633</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960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101921685"/>
                  </a:ext>
                </a:extLst>
              </a:tr>
              <a:tr h="28561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634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953.75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685432025"/>
                  </a:ext>
                </a:extLst>
              </a:tr>
              <a:tr h="28561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41</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635</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952.93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917079326"/>
                  </a:ext>
                </a:extLst>
              </a:tr>
            </a:tbl>
          </a:graphicData>
        </a:graphic>
      </p:graphicFrame>
      <p:sp>
        <p:nvSpPr>
          <p:cNvPr id="5" name="TextBox 4">
            <a:extLst>
              <a:ext uri="{FF2B5EF4-FFF2-40B4-BE49-F238E27FC236}">
                <a16:creationId xmlns:a16="http://schemas.microsoft.com/office/drawing/2014/main" id="{DFA3AFCA-1803-116A-47A2-6BB69E657D81}"/>
              </a:ext>
            </a:extLst>
          </p:cNvPr>
          <p:cNvSpPr txBox="1"/>
          <p:nvPr/>
        </p:nvSpPr>
        <p:spPr>
          <a:xfrm>
            <a:off x="909347" y="3748466"/>
            <a:ext cx="3660037"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9,467.02 </a:t>
            </a:r>
            <a:r>
              <a:rPr lang="en-US" sz="1400" b="1" dirty="0">
                <a:solidFill>
                  <a:srgbClr val="7A1502"/>
                </a:solidFill>
                <a:latin typeface="TheSans" panose="020B0503040302020203" pitchFamily="34" charset="-78"/>
                <a:cs typeface="TheSans" panose="020B0503040302020203" pitchFamily="34" charset="-78"/>
              </a:rPr>
              <a:t>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202203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38894" y="396265"/>
            <a:ext cx="2005678"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42</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48</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3676" y="2943110"/>
            <a:ext cx="3625023" cy="971779"/>
          </a:xfrm>
          <a:prstGeom prst="rect">
            <a:avLst/>
          </a:prstGeom>
        </p:spPr>
      </p:pic>
      <p:graphicFrame>
        <p:nvGraphicFramePr>
          <p:cNvPr id="3" name="Table 2">
            <a:extLst>
              <a:ext uri="{FF2B5EF4-FFF2-40B4-BE49-F238E27FC236}">
                <a16:creationId xmlns:a16="http://schemas.microsoft.com/office/drawing/2014/main" id="{47CE3FE9-AAEE-0E18-9240-A81CA350EEF1}"/>
              </a:ext>
            </a:extLst>
          </p:cNvPr>
          <p:cNvGraphicFramePr>
            <a:graphicFrameLocks noGrp="1"/>
          </p:cNvGraphicFramePr>
          <p:nvPr>
            <p:extLst>
              <p:ext uri="{D42A27DB-BD31-4B8C-83A1-F6EECF244321}">
                <p14:modId xmlns:p14="http://schemas.microsoft.com/office/powerpoint/2010/main" val="2247661627"/>
              </p:ext>
            </p:extLst>
          </p:nvPr>
        </p:nvGraphicFramePr>
        <p:xfrm>
          <a:off x="5192322" y="1596651"/>
          <a:ext cx="6392512" cy="4588185"/>
        </p:xfrm>
        <a:graphic>
          <a:graphicData uri="http://schemas.openxmlformats.org/drawingml/2006/table">
            <a:tbl>
              <a:tblPr>
                <a:tableStyleId>{5C22544A-7EE6-4342-B048-85BDC9FD1C3A}</a:tableStyleId>
              </a:tblPr>
              <a:tblGrid>
                <a:gridCol w="1475195">
                  <a:extLst>
                    <a:ext uri="{9D8B030D-6E8A-4147-A177-3AD203B41FA5}">
                      <a16:colId xmlns:a16="http://schemas.microsoft.com/office/drawing/2014/main" val="2092628453"/>
                    </a:ext>
                  </a:extLst>
                </a:gridCol>
                <a:gridCol w="1475195">
                  <a:extLst>
                    <a:ext uri="{9D8B030D-6E8A-4147-A177-3AD203B41FA5}">
                      <a16:colId xmlns:a16="http://schemas.microsoft.com/office/drawing/2014/main" val="4096678564"/>
                    </a:ext>
                  </a:extLst>
                </a:gridCol>
                <a:gridCol w="1475195">
                  <a:extLst>
                    <a:ext uri="{9D8B030D-6E8A-4147-A177-3AD203B41FA5}">
                      <a16:colId xmlns:a16="http://schemas.microsoft.com/office/drawing/2014/main" val="2500686461"/>
                    </a:ext>
                  </a:extLst>
                </a:gridCol>
                <a:gridCol w="1966927">
                  <a:extLst>
                    <a:ext uri="{9D8B030D-6E8A-4147-A177-3AD203B41FA5}">
                      <a16:colId xmlns:a16="http://schemas.microsoft.com/office/drawing/2014/main" val="1242925209"/>
                    </a:ext>
                  </a:extLst>
                </a:gridCol>
              </a:tblGrid>
              <a:tr h="655455">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655455">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701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1111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550791486"/>
                  </a:ext>
                </a:extLst>
              </a:tr>
              <a:tr h="65545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960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293034440"/>
                  </a:ext>
                </a:extLst>
              </a:tr>
              <a:tr h="65545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703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960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196553550"/>
                  </a:ext>
                </a:extLst>
              </a:tr>
              <a:tr h="65545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704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960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193697231"/>
                  </a:ext>
                </a:extLst>
              </a:tr>
              <a:tr h="65545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705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960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806598083"/>
                  </a:ext>
                </a:extLst>
              </a:tr>
              <a:tr h="655455">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42</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706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1115.5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703882403"/>
                  </a:ext>
                </a:extLst>
              </a:tr>
            </a:tbl>
          </a:graphicData>
        </a:graphic>
      </p:graphicFrame>
      <p:sp>
        <p:nvSpPr>
          <p:cNvPr id="5" name="TextBox 4">
            <a:extLst>
              <a:ext uri="{FF2B5EF4-FFF2-40B4-BE49-F238E27FC236}">
                <a16:creationId xmlns:a16="http://schemas.microsoft.com/office/drawing/2014/main" id="{E9EB97BC-5239-C3CD-11C5-A4B07C0A2017}"/>
              </a:ext>
            </a:extLst>
          </p:cNvPr>
          <p:cNvSpPr txBox="1"/>
          <p:nvPr/>
        </p:nvSpPr>
        <p:spPr>
          <a:xfrm>
            <a:off x="607166" y="4110463"/>
            <a:ext cx="367804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a:t>
            </a:r>
            <a:r>
              <a:rPr lang="en-US" sz="1400" b="1" dirty="0">
                <a:solidFill>
                  <a:srgbClr val="7A1502"/>
                </a:solidFill>
                <a:latin typeface="TheSans" panose="020B0503040302020203" pitchFamily="34" charset="-78"/>
                <a:cs typeface="TheSans" panose="020B0503040302020203" pitchFamily="34" charset="-78"/>
              </a:rPr>
              <a:t>   6,066.50 </a:t>
            </a:r>
            <a:r>
              <a:rPr lang="ar-SA" sz="1400" b="1" dirty="0">
                <a:solidFill>
                  <a:srgbClr val="7A1502"/>
                </a:solidFill>
                <a:latin typeface="TheSans" panose="020B0503040302020203" pitchFamily="34" charset="-78"/>
                <a:cs typeface="TheSans" panose="020B0503040302020203" pitchFamily="34" charset="-78"/>
              </a:rPr>
              <a:t>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17869955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46909" y="396265"/>
            <a:ext cx="1997663"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43</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49</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1590" y="2858074"/>
            <a:ext cx="3669976" cy="815550"/>
          </a:xfrm>
          <a:prstGeom prst="rect">
            <a:avLst/>
          </a:prstGeom>
        </p:spPr>
      </p:pic>
      <p:graphicFrame>
        <p:nvGraphicFramePr>
          <p:cNvPr id="3" name="Table 2">
            <a:extLst>
              <a:ext uri="{FF2B5EF4-FFF2-40B4-BE49-F238E27FC236}">
                <a16:creationId xmlns:a16="http://schemas.microsoft.com/office/drawing/2014/main" id="{47CE3FE9-AAEE-0E18-9240-A81CA350EEF1}"/>
              </a:ext>
            </a:extLst>
          </p:cNvPr>
          <p:cNvGraphicFramePr>
            <a:graphicFrameLocks noGrp="1"/>
          </p:cNvGraphicFramePr>
          <p:nvPr>
            <p:extLst>
              <p:ext uri="{D42A27DB-BD31-4B8C-83A1-F6EECF244321}">
                <p14:modId xmlns:p14="http://schemas.microsoft.com/office/powerpoint/2010/main" val="728608950"/>
              </p:ext>
            </p:extLst>
          </p:nvPr>
        </p:nvGraphicFramePr>
        <p:xfrm>
          <a:off x="5183132" y="1603645"/>
          <a:ext cx="6397278" cy="4558212"/>
        </p:xfrm>
        <a:graphic>
          <a:graphicData uri="http://schemas.openxmlformats.org/drawingml/2006/table">
            <a:tbl>
              <a:tblPr>
                <a:tableStyleId>{5C22544A-7EE6-4342-B048-85BDC9FD1C3A}</a:tableStyleId>
              </a:tblPr>
              <a:tblGrid>
                <a:gridCol w="1476295">
                  <a:extLst>
                    <a:ext uri="{9D8B030D-6E8A-4147-A177-3AD203B41FA5}">
                      <a16:colId xmlns:a16="http://schemas.microsoft.com/office/drawing/2014/main" val="2092628453"/>
                    </a:ext>
                  </a:extLst>
                </a:gridCol>
                <a:gridCol w="1476295">
                  <a:extLst>
                    <a:ext uri="{9D8B030D-6E8A-4147-A177-3AD203B41FA5}">
                      <a16:colId xmlns:a16="http://schemas.microsoft.com/office/drawing/2014/main" val="4096678564"/>
                    </a:ext>
                  </a:extLst>
                </a:gridCol>
                <a:gridCol w="1476295">
                  <a:extLst>
                    <a:ext uri="{9D8B030D-6E8A-4147-A177-3AD203B41FA5}">
                      <a16:colId xmlns:a16="http://schemas.microsoft.com/office/drawing/2014/main" val="2500686461"/>
                    </a:ext>
                  </a:extLst>
                </a:gridCol>
                <a:gridCol w="1968393">
                  <a:extLst>
                    <a:ext uri="{9D8B030D-6E8A-4147-A177-3AD203B41FA5}">
                      <a16:colId xmlns:a16="http://schemas.microsoft.com/office/drawing/2014/main" val="1242925209"/>
                    </a:ext>
                  </a:extLst>
                </a:gridCol>
              </a:tblGrid>
              <a:tr h="506468">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0" marR="0" marT="0"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0" marR="0" marT="0"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0" marR="0" marT="0"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0" marR="0" marT="0"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506468">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753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951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550791486"/>
                  </a:ext>
                </a:extLst>
              </a:tr>
              <a:tr h="50646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754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960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293034440"/>
                  </a:ext>
                </a:extLst>
              </a:tr>
              <a:tr h="50646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960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196553550"/>
                  </a:ext>
                </a:extLst>
              </a:tr>
              <a:tr h="50646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756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960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193697231"/>
                  </a:ext>
                </a:extLst>
              </a:tr>
              <a:tr h="50646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757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880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806598083"/>
                  </a:ext>
                </a:extLst>
              </a:tr>
              <a:tr h="50646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758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880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703882403"/>
                  </a:ext>
                </a:extLst>
              </a:tr>
              <a:tr h="50646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759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880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027778924"/>
                  </a:ext>
                </a:extLst>
              </a:tr>
              <a:tr h="50646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760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870.06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585246003"/>
                  </a:ext>
                </a:extLst>
              </a:tr>
            </a:tbl>
          </a:graphicData>
        </a:graphic>
      </p:graphicFrame>
      <p:sp>
        <p:nvSpPr>
          <p:cNvPr id="5" name="TextBox 4">
            <a:extLst>
              <a:ext uri="{FF2B5EF4-FFF2-40B4-BE49-F238E27FC236}">
                <a16:creationId xmlns:a16="http://schemas.microsoft.com/office/drawing/2014/main" id="{244B1F15-EDB9-7870-0EAA-B6DBF730D7A0}"/>
              </a:ext>
            </a:extLst>
          </p:cNvPr>
          <p:cNvSpPr txBox="1"/>
          <p:nvPr/>
        </p:nvSpPr>
        <p:spPr>
          <a:xfrm>
            <a:off x="611590" y="3882751"/>
            <a:ext cx="3669976"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a:t>
            </a:r>
            <a:r>
              <a:rPr lang="en-US" sz="1400" b="1" dirty="0">
                <a:solidFill>
                  <a:srgbClr val="7A1502"/>
                </a:solidFill>
                <a:latin typeface="TheSans" panose="020B0503040302020203" pitchFamily="34" charset="-78"/>
                <a:cs typeface="TheSans" panose="020B0503040302020203" pitchFamily="34" charset="-78"/>
              </a:rPr>
              <a:t>  7,341.06 </a:t>
            </a:r>
            <a:r>
              <a:rPr lang="ar-SA" sz="1400" b="1" dirty="0">
                <a:solidFill>
                  <a:srgbClr val="7A1502"/>
                </a:solidFill>
                <a:latin typeface="TheSans" panose="020B0503040302020203" pitchFamily="34" charset="-78"/>
                <a:cs typeface="TheSans" panose="020B0503040302020203" pitchFamily="34" charset="-78"/>
              </a:rPr>
              <a:t> </a:t>
            </a:r>
            <a:r>
              <a:rPr lang="en-US" sz="1400" b="1" dirty="0">
                <a:solidFill>
                  <a:srgbClr val="7A1502"/>
                </a:solidFill>
                <a:latin typeface="TheSans" panose="020B0503040302020203" pitchFamily="34" charset="-78"/>
                <a:cs typeface="TheSans" panose="020B0503040302020203" pitchFamily="34" charset="-78"/>
              </a:rPr>
              <a:t>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345334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1" name="Slide Number Placeholder 7">
            <a:extLst>
              <a:ext uri="{FF2B5EF4-FFF2-40B4-BE49-F238E27FC236}">
                <a16:creationId xmlns:a16="http://schemas.microsoft.com/office/drawing/2014/main" id="{289A2B52-0044-F590-0EFD-CD505A3523F5}"/>
              </a:ext>
            </a:extLst>
          </p:cNvPr>
          <p:cNvSpPr>
            <a:spLocks noGrp="1" noChangeArrowheads="1"/>
          </p:cNvSpPr>
          <p:nvPr>
            <p:ph type="sldNum" sz="quarter" idx="10"/>
          </p:nvPr>
        </p:nvSpPr>
        <p:spPr bwMode="auto">
          <a:xfrm>
            <a:off x="133350" y="6407150"/>
            <a:ext cx="431800" cy="338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ctr" anchorCtr="0" compatLnSpc="1">
            <a:prstTxWarp prst="textNoShape">
              <a:avLst/>
            </a:prstTxWarp>
            <a:spAutoFit/>
          </a:bodyPr>
          <a:lstStyle>
            <a:defPPr>
              <a:defRPr lang="en-US"/>
            </a:defPPr>
            <a:lvl1pPr algn="ctr" rtl="0" eaLnBrk="1" fontAlgn="auto" hangingPunct="1">
              <a:spcBef>
                <a:spcPts val="0"/>
              </a:spcBef>
              <a:spcAft>
                <a:spcPts val="0"/>
              </a:spcAft>
              <a:defRPr lang="en-US" sz="1600" kern="1200" smtClean="0">
                <a:solidFill>
                  <a:srgbClr val="7A1502"/>
                </a:solidFill>
                <a:latin typeface="TheSans" panose="020B0503040302020203" pitchFamily="34" charset="-78"/>
                <a:ea typeface="+mn-ea"/>
                <a:cs typeface="TheSans" panose="020B0503040302020203" pitchFamily="34" charset="-78"/>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62179D9B-AE0D-47D4-8266-4163BFA43C33}" type="slidenum">
              <a:rPr lang="en-US" smtClean="0"/>
              <a:pPr>
                <a:defRPr/>
              </a:pPr>
              <a:t>5</a:t>
            </a:fld>
            <a:endParaRPr kumimoji="0" lang="en-US" altLang="en-US" sz="1600" b="0" i="0" u="none" strike="noStrike" kern="1200" cap="none" spc="0" normalizeH="0" baseline="0" noProof="0">
              <a:ln>
                <a:noFill/>
              </a:ln>
              <a:solidFill>
                <a:srgbClr val="581448"/>
              </a:solidFill>
              <a:effectLst/>
              <a:uLnTx/>
              <a:uFillTx/>
              <a:latin typeface="TheSans" panose="020B0503040302020203" pitchFamily="34" charset="-78"/>
              <a:ea typeface="+mn-ea"/>
              <a:cs typeface="TheSans" panose="020B0503040302020203" pitchFamily="34" charset="-78"/>
            </a:endParaRPr>
          </a:p>
        </p:txBody>
      </p:sp>
      <p:pic>
        <p:nvPicPr>
          <p:cNvPr id="11" name="Graphic 10">
            <a:extLst>
              <a:ext uri="{FF2B5EF4-FFF2-40B4-BE49-F238E27FC236}">
                <a16:creationId xmlns:a16="http://schemas.microsoft.com/office/drawing/2014/main" id="{F44006B5-87F9-0E49-6C6C-A0C50B248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35043" y="646438"/>
            <a:ext cx="1744216" cy="892872"/>
          </a:xfrm>
          <a:prstGeom prst="rect">
            <a:avLst/>
          </a:prstGeom>
        </p:spPr>
      </p:pic>
      <p:grpSp>
        <p:nvGrpSpPr>
          <p:cNvPr id="23" name="Group 22">
            <a:extLst>
              <a:ext uri="{FF2B5EF4-FFF2-40B4-BE49-F238E27FC236}">
                <a16:creationId xmlns:a16="http://schemas.microsoft.com/office/drawing/2014/main" id="{E5C7E45B-70AA-331A-A241-150CAFA9A6CF}"/>
              </a:ext>
            </a:extLst>
          </p:cNvPr>
          <p:cNvGrpSpPr/>
          <p:nvPr/>
        </p:nvGrpSpPr>
        <p:grpSpPr>
          <a:xfrm>
            <a:off x="10136034" y="1729134"/>
            <a:ext cx="532403" cy="566096"/>
            <a:chOff x="4048724" y="3689135"/>
            <a:chExt cx="448846" cy="477252"/>
          </a:xfrm>
        </p:grpSpPr>
        <p:sp>
          <p:nvSpPr>
            <p:cNvPr id="24" name="Freeform: Shape 23">
              <a:extLst>
                <a:ext uri="{FF2B5EF4-FFF2-40B4-BE49-F238E27FC236}">
                  <a16:creationId xmlns:a16="http://schemas.microsoft.com/office/drawing/2014/main" id="{3C82B27A-94E8-1C4B-C6F7-B0B6A0AA3A56}"/>
                </a:ext>
              </a:extLst>
            </p:cNvPr>
            <p:cNvSpPr/>
            <p:nvPr/>
          </p:nvSpPr>
          <p:spPr>
            <a:xfrm>
              <a:off x="4048724" y="3986349"/>
              <a:ext cx="448846" cy="180038"/>
            </a:xfrm>
            <a:custGeom>
              <a:avLst/>
              <a:gdLst>
                <a:gd name="connsiteX0" fmla="*/ 0 w 448846"/>
                <a:gd name="connsiteY0" fmla="*/ 66285 h 180038"/>
                <a:gd name="connsiteX1" fmla="*/ 1701 w 448846"/>
                <a:gd name="connsiteY1" fmla="*/ 68076 h 180038"/>
                <a:gd name="connsiteX2" fmla="*/ 57372 w 448846"/>
                <a:gd name="connsiteY2" fmla="*/ 96563 h 180038"/>
                <a:gd name="connsiteX3" fmla="*/ 64315 w 448846"/>
                <a:gd name="connsiteY3" fmla="*/ 95770 h 180038"/>
                <a:gd name="connsiteX4" fmla="*/ 104642 w 448846"/>
                <a:gd name="connsiteY4" fmla="*/ 75121 h 180038"/>
                <a:gd name="connsiteX5" fmla="*/ 121111 w 448846"/>
                <a:gd name="connsiteY5" fmla="*/ 66567 h 180038"/>
                <a:gd name="connsiteX6" fmla="*/ 79032 w 448846"/>
                <a:gd name="connsiteY6" fmla="*/ 44498 h 180038"/>
                <a:gd name="connsiteX7" fmla="*/ 48677 w 448846"/>
                <a:gd name="connsiteY7" fmla="*/ 43705 h 180038"/>
                <a:gd name="connsiteX8" fmla="*/ 0 w 448846"/>
                <a:gd name="connsiteY8" fmla="*/ 66298 h 180038"/>
                <a:gd name="connsiteX9" fmla="*/ 201792 w 448846"/>
                <a:gd name="connsiteY9" fmla="*/ 108403 h 180038"/>
                <a:gd name="connsiteX10" fmla="*/ 199529 w 448846"/>
                <a:gd name="connsiteY10" fmla="*/ 106946 h 180038"/>
                <a:gd name="connsiteX11" fmla="*/ 146709 w 448846"/>
                <a:gd name="connsiteY11" fmla="*/ 79877 h 180038"/>
                <a:gd name="connsiteX12" fmla="*/ 139792 w 448846"/>
                <a:gd name="connsiteY12" fmla="*/ 80222 h 180038"/>
                <a:gd name="connsiteX13" fmla="*/ 97162 w 448846"/>
                <a:gd name="connsiteY13" fmla="*/ 101985 h 180038"/>
                <a:gd name="connsiteX14" fmla="*/ 82561 w 448846"/>
                <a:gd name="connsiteY14" fmla="*/ 109669 h 180038"/>
                <a:gd name="connsiteX15" fmla="*/ 138577 w 448846"/>
                <a:gd name="connsiteY15" fmla="*/ 138361 h 180038"/>
                <a:gd name="connsiteX16" fmla="*/ 143231 w 448846"/>
                <a:gd name="connsiteY16" fmla="*/ 138361 h 180038"/>
                <a:gd name="connsiteX17" fmla="*/ 201779 w 448846"/>
                <a:gd name="connsiteY17" fmla="*/ 108378 h 180038"/>
                <a:gd name="connsiteX18" fmla="*/ 163369 w 448846"/>
                <a:gd name="connsiteY18" fmla="*/ 151199 h 180038"/>
                <a:gd name="connsiteX19" fmla="*/ 219117 w 448846"/>
                <a:gd name="connsiteY19" fmla="*/ 179648 h 180038"/>
                <a:gd name="connsiteX20" fmla="*/ 225497 w 448846"/>
                <a:gd name="connsiteY20" fmla="*/ 178983 h 180038"/>
                <a:gd name="connsiteX21" fmla="*/ 278484 w 448846"/>
                <a:gd name="connsiteY21" fmla="*/ 152413 h 180038"/>
                <a:gd name="connsiteX22" fmla="*/ 282268 w 448846"/>
                <a:gd name="connsiteY22" fmla="*/ 149677 h 180038"/>
                <a:gd name="connsiteX23" fmla="*/ 227198 w 448846"/>
                <a:gd name="connsiteY23" fmla="*/ 121368 h 180038"/>
                <a:gd name="connsiteX24" fmla="*/ 221892 w 448846"/>
                <a:gd name="connsiteY24" fmla="*/ 121241 h 180038"/>
                <a:gd name="connsiteX25" fmla="*/ 163382 w 448846"/>
                <a:gd name="connsiteY25" fmla="*/ 151199 h 180038"/>
                <a:gd name="connsiteX26" fmla="*/ 327685 w 448846"/>
                <a:gd name="connsiteY26" fmla="*/ 66784 h 180038"/>
                <a:gd name="connsiteX27" fmla="*/ 385747 w 448846"/>
                <a:gd name="connsiteY27" fmla="*/ 96410 h 180038"/>
                <a:gd name="connsiteX28" fmla="*/ 392063 w 448846"/>
                <a:gd name="connsiteY28" fmla="*/ 95259 h 180038"/>
                <a:gd name="connsiteX29" fmla="*/ 431458 w 448846"/>
                <a:gd name="connsiteY29" fmla="*/ 75594 h 180038"/>
                <a:gd name="connsiteX30" fmla="*/ 448847 w 448846"/>
                <a:gd name="connsiteY30" fmla="*/ 66720 h 180038"/>
                <a:gd name="connsiteX31" fmla="*/ 385952 w 448846"/>
                <a:gd name="connsiteY31" fmla="*/ 38821 h 180038"/>
                <a:gd name="connsiteX32" fmla="*/ 381208 w 448846"/>
                <a:gd name="connsiteY32" fmla="*/ 39358 h 180038"/>
                <a:gd name="connsiteX33" fmla="*/ 327672 w 448846"/>
                <a:gd name="connsiteY33" fmla="*/ 66784 h 180038"/>
                <a:gd name="connsiteX34" fmla="*/ 364062 w 448846"/>
                <a:gd name="connsiteY34" fmla="*/ 109337 h 180038"/>
                <a:gd name="connsiteX35" fmla="*/ 362131 w 448846"/>
                <a:gd name="connsiteY35" fmla="*/ 107623 h 180038"/>
                <a:gd name="connsiteX36" fmla="*/ 308199 w 448846"/>
                <a:gd name="connsiteY36" fmla="*/ 79992 h 180038"/>
                <a:gd name="connsiteX37" fmla="*/ 301320 w 448846"/>
                <a:gd name="connsiteY37" fmla="*/ 80478 h 180038"/>
                <a:gd name="connsiteX38" fmla="*/ 272308 w 448846"/>
                <a:gd name="connsiteY38" fmla="*/ 95208 h 180038"/>
                <a:gd name="connsiteX39" fmla="*/ 246927 w 448846"/>
                <a:gd name="connsiteY39" fmla="*/ 108365 h 180038"/>
                <a:gd name="connsiteX40" fmla="*/ 302790 w 448846"/>
                <a:gd name="connsiteY40" fmla="*/ 137032 h 180038"/>
                <a:gd name="connsiteX41" fmla="*/ 309707 w 448846"/>
                <a:gd name="connsiteY41" fmla="*/ 136622 h 180038"/>
                <a:gd name="connsiteX42" fmla="*/ 344537 w 448846"/>
                <a:gd name="connsiteY42" fmla="*/ 119246 h 180038"/>
                <a:gd name="connsiteX43" fmla="*/ 364062 w 448846"/>
                <a:gd name="connsiteY43" fmla="*/ 109337 h 180038"/>
                <a:gd name="connsiteX44" fmla="*/ 282792 w 448846"/>
                <a:gd name="connsiteY44" fmla="*/ 66822 h 180038"/>
                <a:gd name="connsiteX45" fmla="*/ 226699 w 448846"/>
                <a:gd name="connsiteY45" fmla="*/ 38079 h 180038"/>
                <a:gd name="connsiteX46" fmla="*/ 221930 w 448846"/>
                <a:gd name="connsiteY46" fmla="*/ 37990 h 180038"/>
                <a:gd name="connsiteX47" fmla="*/ 166937 w 448846"/>
                <a:gd name="connsiteY47" fmla="*/ 66209 h 180038"/>
                <a:gd name="connsiteX48" fmla="*/ 168497 w 448846"/>
                <a:gd name="connsiteY48" fmla="*/ 67871 h 180038"/>
                <a:gd name="connsiteX49" fmla="*/ 221738 w 448846"/>
                <a:gd name="connsiteY49" fmla="*/ 95246 h 180038"/>
                <a:gd name="connsiteX50" fmla="*/ 226968 w 448846"/>
                <a:gd name="connsiteY50" fmla="*/ 95361 h 180038"/>
                <a:gd name="connsiteX51" fmla="*/ 282792 w 448846"/>
                <a:gd name="connsiteY51" fmla="*/ 66835 h 180038"/>
                <a:gd name="connsiteX52" fmla="*/ 87854 w 448846"/>
                <a:gd name="connsiteY52" fmla="*/ 26252 h 180038"/>
                <a:gd name="connsiteX53" fmla="*/ 128719 w 448846"/>
                <a:gd name="connsiteY53" fmla="*/ 47720 h 180038"/>
                <a:gd name="connsiteX54" fmla="*/ 158817 w 448846"/>
                <a:gd name="connsiteY54" fmla="*/ 47682 h 180038"/>
                <a:gd name="connsiteX55" fmla="*/ 201779 w 448846"/>
                <a:gd name="connsiteY55" fmla="*/ 25178 h 180038"/>
                <a:gd name="connsiteX56" fmla="*/ 165850 w 448846"/>
                <a:gd name="connsiteY56" fmla="*/ 6382 h 180038"/>
                <a:gd name="connsiteX57" fmla="*/ 132043 w 448846"/>
                <a:gd name="connsiteY57" fmla="*/ 5628 h 180038"/>
                <a:gd name="connsiteX58" fmla="*/ 87841 w 448846"/>
                <a:gd name="connsiteY58" fmla="*/ 26239 h 180038"/>
                <a:gd name="connsiteX59" fmla="*/ 360047 w 448846"/>
                <a:gd name="connsiteY59" fmla="*/ 27109 h 180038"/>
                <a:gd name="connsiteX60" fmla="*/ 299248 w 448846"/>
                <a:gd name="connsiteY60" fmla="*/ 232 h 180038"/>
                <a:gd name="connsiteX61" fmla="*/ 293495 w 448846"/>
                <a:gd name="connsiteY61" fmla="*/ 1268 h 180038"/>
                <a:gd name="connsiteX62" fmla="*/ 257169 w 448846"/>
                <a:gd name="connsiteY62" fmla="*/ 19808 h 180038"/>
                <a:gd name="connsiteX63" fmla="*/ 247029 w 448846"/>
                <a:gd name="connsiteY63" fmla="*/ 25331 h 180038"/>
                <a:gd name="connsiteX64" fmla="*/ 302330 w 448846"/>
                <a:gd name="connsiteY64" fmla="*/ 53691 h 180038"/>
                <a:gd name="connsiteX65" fmla="*/ 307534 w 448846"/>
                <a:gd name="connsiteY65" fmla="*/ 53960 h 180038"/>
                <a:gd name="connsiteX66" fmla="*/ 360060 w 448846"/>
                <a:gd name="connsiteY66" fmla="*/ 27096 h 18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48846" h="180038">
                  <a:moveTo>
                    <a:pt x="0" y="66285"/>
                  </a:moveTo>
                  <a:cubicBezTo>
                    <a:pt x="869" y="67219"/>
                    <a:pt x="1202" y="67807"/>
                    <a:pt x="1701" y="68076"/>
                  </a:cubicBezTo>
                  <a:cubicBezTo>
                    <a:pt x="20215" y="77640"/>
                    <a:pt x="38704" y="87280"/>
                    <a:pt x="57372" y="96563"/>
                  </a:cubicBezTo>
                  <a:cubicBezTo>
                    <a:pt x="59149" y="97445"/>
                    <a:pt x="62307" y="96768"/>
                    <a:pt x="64315" y="95770"/>
                  </a:cubicBezTo>
                  <a:cubicBezTo>
                    <a:pt x="77842" y="89045"/>
                    <a:pt x="91217" y="82051"/>
                    <a:pt x="104642" y="75121"/>
                  </a:cubicBezTo>
                  <a:cubicBezTo>
                    <a:pt x="109872" y="72423"/>
                    <a:pt x="115101" y="69687"/>
                    <a:pt x="121111" y="66567"/>
                  </a:cubicBezTo>
                  <a:cubicBezTo>
                    <a:pt x="106407" y="58959"/>
                    <a:pt x="92214" y="52566"/>
                    <a:pt x="79032" y="44498"/>
                  </a:cubicBezTo>
                  <a:cubicBezTo>
                    <a:pt x="68496" y="38041"/>
                    <a:pt x="59635" y="37772"/>
                    <a:pt x="48677" y="43705"/>
                  </a:cubicBezTo>
                  <a:cubicBezTo>
                    <a:pt x="33091" y="52144"/>
                    <a:pt x="16507" y="58742"/>
                    <a:pt x="0" y="66298"/>
                  </a:cubicBezTo>
                  <a:close/>
                  <a:moveTo>
                    <a:pt x="201792" y="108403"/>
                  </a:moveTo>
                  <a:cubicBezTo>
                    <a:pt x="200603" y="107636"/>
                    <a:pt x="200091" y="107240"/>
                    <a:pt x="199529" y="106946"/>
                  </a:cubicBezTo>
                  <a:cubicBezTo>
                    <a:pt x="181948" y="97867"/>
                    <a:pt x="164405" y="88712"/>
                    <a:pt x="146709" y="79877"/>
                  </a:cubicBezTo>
                  <a:cubicBezTo>
                    <a:pt x="144880" y="78969"/>
                    <a:pt x="141722" y="79263"/>
                    <a:pt x="139792" y="80222"/>
                  </a:cubicBezTo>
                  <a:cubicBezTo>
                    <a:pt x="125497" y="87306"/>
                    <a:pt x="111342" y="94684"/>
                    <a:pt x="97162" y="101985"/>
                  </a:cubicBezTo>
                  <a:cubicBezTo>
                    <a:pt x="92547" y="104363"/>
                    <a:pt x="87969" y="106818"/>
                    <a:pt x="82561" y="109669"/>
                  </a:cubicBezTo>
                  <a:cubicBezTo>
                    <a:pt x="101868" y="119591"/>
                    <a:pt x="120178" y="129053"/>
                    <a:pt x="138577" y="138361"/>
                  </a:cubicBezTo>
                  <a:cubicBezTo>
                    <a:pt x="139830" y="139001"/>
                    <a:pt x="141978" y="139001"/>
                    <a:pt x="143231" y="138361"/>
                  </a:cubicBezTo>
                  <a:cubicBezTo>
                    <a:pt x="162538" y="128593"/>
                    <a:pt x="181781" y="118658"/>
                    <a:pt x="201779" y="108378"/>
                  </a:cubicBezTo>
                  <a:close/>
                  <a:moveTo>
                    <a:pt x="163369" y="151199"/>
                  </a:moveTo>
                  <a:cubicBezTo>
                    <a:pt x="182817" y="161185"/>
                    <a:pt x="200897" y="170570"/>
                    <a:pt x="219117" y="179648"/>
                  </a:cubicBezTo>
                  <a:cubicBezTo>
                    <a:pt x="220754" y="180466"/>
                    <a:pt x="223656" y="179878"/>
                    <a:pt x="225497" y="178983"/>
                  </a:cubicBezTo>
                  <a:cubicBezTo>
                    <a:pt x="243219" y="170250"/>
                    <a:pt x="260851" y="161325"/>
                    <a:pt x="278484" y="152413"/>
                  </a:cubicBezTo>
                  <a:cubicBezTo>
                    <a:pt x="279660" y="151812"/>
                    <a:pt x="280657" y="150853"/>
                    <a:pt x="282268" y="149677"/>
                  </a:cubicBezTo>
                  <a:cubicBezTo>
                    <a:pt x="263460" y="139972"/>
                    <a:pt x="245380" y="130575"/>
                    <a:pt x="227198" y="121368"/>
                  </a:cubicBezTo>
                  <a:cubicBezTo>
                    <a:pt x="225740" y="120627"/>
                    <a:pt x="223311" y="120525"/>
                    <a:pt x="221892" y="121241"/>
                  </a:cubicBezTo>
                  <a:cubicBezTo>
                    <a:pt x="202764" y="130894"/>
                    <a:pt x="183725" y="140740"/>
                    <a:pt x="163382" y="151199"/>
                  </a:cubicBezTo>
                  <a:close/>
                  <a:moveTo>
                    <a:pt x="327685" y="66784"/>
                  </a:moveTo>
                  <a:cubicBezTo>
                    <a:pt x="347913" y="77167"/>
                    <a:pt x="366747" y="86961"/>
                    <a:pt x="385747" y="96410"/>
                  </a:cubicBezTo>
                  <a:cubicBezTo>
                    <a:pt x="387307" y="97190"/>
                    <a:pt x="390171" y="96180"/>
                    <a:pt x="392063" y="95259"/>
                  </a:cubicBezTo>
                  <a:cubicBezTo>
                    <a:pt x="405246" y="88815"/>
                    <a:pt x="418352" y="82192"/>
                    <a:pt x="431458" y="75594"/>
                  </a:cubicBezTo>
                  <a:cubicBezTo>
                    <a:pt x="436879" y="72870"/>
                    <a:pt x="442262" y="70083"/>
                    <a:pt x="448847" y="66720"/>
                  </a:cubicBezTo>
                  <a:cubicBezTo>
                    <a:pt x="427034" y="57003"/>
                    <a:pt x="406525" y="47822"/>
                    <a:pt x="385952" y="38821"/>
                  </a:cubicBezTo>
                  <a:cubicBezTo>
                    <a:pt x="384673" y="38258"/>
                    <a:pt x="382563" y="38667"/>
                    <a:pt x="381208" y="39358"/>
                  </a:cubicBezTo>
                  <a:cubicBezTo>
                    <a:pt x="363768" y="48193"/>
                    <a:pt x="346391" y="57169"/>
                    <a:pt x="327672" y="66784"/>
                  </a:cubicBezTo>
                  <a:close/>
                  <a:moveTo>
                    <a:pt x="364062" y="109337"/>
                  </a:moveTo>
                  <a:cubicBezTo>
                    <a:pt x="363000" y="108378"/>
                    <a:pt x="362630" y="107879"/>
                    <a:pt x="362131" y="107623"/>
                  </a:cubicBezTo>
                  <a:cubicBezTo>
                    <a:pt x="344179" y="98353"/>
                    <a:pt x="326266" y="89007"/>
                    <a:pt x="308199" y="79992"/>
                  </a:cubicBezTo>
                  <a:cubicBezTo>
                    <a:pt x="306396" y="79097"/>
                    <a:pt x="303276" y="79532"/>
                    <a:pt x="301320" y="80478"/>
                  </a:cubicBezTo>
                  <a:cubicBezTo>
                    <a:pt x="291551" y="85184"/>
                    <a:pt x="281949" y="90234"/>
                    <a:pt x="272308" y="95208"/>
                  </a:cubicBezTo>
                  <a:cubicBezTo>
                    <a:pt x="264048" y="99466"/>
                    <a:pt x="255814" y="103749"/>
                    <a:pt x="246927" y="108365"/>
                  </a:cubicBezTo>
                  <a:cubicBezTo>
                    <a:pt x="266081" y="118261"/>
                    <a:pt x="284352" y="127813"/>
                    <a:pt x="302790" y="137032"/>
                  </a:cubicBezTo>
                  <a:cubicBezTo>
                    <a:pt x="304606" y="137939"/>
                    <a:pt x="307738" y="137569"/>
                    <a:pt x="309707" y="136622"/>
                  </a:cubicBezTo>
                  <a:cubicBezTo>
                    <a:pt x="321407" y="131022"/>
                    <a:pt x="332953" y="125089"/>
                    <a:pt x="344537" y="119246"/>
                  </a:cubicBezTo>
                  <a:cubicBezTo>
                    <a:pt x="350917" y="116024"/>
                    <a:pt x="357272" y="112776"/>
                    <a:pt x="364062" y="109337"/>
                  </a:cubicBezTo>
                  <a:close/>
                  <a:moveTo>
                    <a:pt x="282792" y="66822"/>
                  </a:moveTo>
                  <a:cubicBezTo>
                    <a:pt x="263255" y="56773"/>
                    <a:pt x="245022" y="47349"/>
                    <a:pt x="226699" y="38079"/>
                  </a:cubicBezTo>
                  <a:cubicBezTo>
                    <a:pt x="225395" y="37427"/>
                    <a:pt x="223209" y="37338"/>
                    <a:pt x="221930" y="37990"/>
                  </a:cubicBezTo>
                  <a:cubicBezTo>
                    <a:pt x="203608" y="47260"/>
                    <a:pt x="185374" y="56709"/>
                    <a:pt x="166937" y="66209"/>
                  </a:cubicBezTo>
                  <a:cubicBezTo>
                    <a:pt x="167640" y="66976"/>
                    <a:pt x="167972" y="67602"/>
                    <a:pt x="168497" y="67871"/>
                  </a:cubicBezTo>
                  <a:cubicBezTo>
                    <a:pt x="186218" y="77039"/>
                    <a:pt x="203940" y="86232"/>
                    <a:pt x="221738" y="95246"/>
                  </a:cubicBezTo>
                  <a:cubicBezTo>
                    <a:pt x="223170" y="95975"/>
                    <a:pt x="225561" y="96065"/>
                    <a:pt x="226968" y="95361"/>
                  </a:cubicBezTo>
                  <a:cubicBezTo>
                    <a:pt x="245163" y="86206"/>
                    <a:pt x="263242" y="76872"/>
                    <a:pt x="282792" y="66835"/>
                  </a:cubicBezTo>
                  <a:close/>
                  <a:moveTo>
                    <a:pt x="87854" y="26252"/>
                  </a:moveTo>
                  <a:cubicBezTo>
                    <a:pt x="102226" y="33693"/>
                    <a:pt x="116035" y="39805"/>
                    <a:pt x="128719" y="47720"/>
                  </a:cubicBezTo>
                  <a:cubicBezTo>
                    <a:pt x="139395" y="54382"/>
                    <a:pt x="148141" y="54266"/>
                    <a:pt x="158817" y="47682"/>
                  </a:cubicBezTo>
                  <a:cubicBezTo>
                    <a:pt x="172243" y="39396"/>
                    <a:pt x="186794" y="32913"/>
                    <a:pt x="201779" y="25178"/>
                  </a:cubicBezTo>
                  <a:cubicBezTo>
                    <a:pt x="189095" y="18657"/>
                    <a:pt x="176820" y="13530"/>
                    <a:pt x="165850" y="6382"/>
                  </a:cubicBezTo>
                  <a:cubicBezTo>
                    <a:pt x="154176" y="-1213"/>
                    <a:pt x="144101" y="-1162"/>
                    <a:pt x="132043" y="5628"/>
                  </a:cubicBezTo>
                  <a:cubicBezTo>
                    <a:pt x="118247" y="13402"/>
                    <a:pt x="103313" y="19143"/>
                    <a:pt x="87841" y="26239"/>
                  </a:cubicBezTo>
                  <a:close/>
                  <a:moveTo>
                    <a:pt x="360047" y="27109"/>
                  </a:moveTo>
                  <a:cubicBezTo>
                    <a:pt x="338796" y="17660"/>
                    <a:pt x="319080" y="8811"/>
                    <a:pt x="299248" y="232"/>
                  </a:cubicBezTo>
                  <a:cubicBezTo>
                    <a:pt x="297740" y="-420"/>
                    <a:pt x="295208" y="424"/>
                    <a:pt x="293495" y="1268"/>
                  </a:cubicBezTo>
                  <a:cubicBezTo>
                    <a:pt x="281335" y="7341"/>
                    <a:pt x="269252" y="13581"/>
                    <a:pt x="257169" y="19808"/>
                  </a:cubicBezTo>
                  <a:cubicBezTo>
                    <a:pt x="253947" y="21470"/>
                    <a:pt x="250789" y="23273"/>
                    <a:pt x="247029" y="25331"/>
                  </a:cubicBezTo>
                  <a:cubicBezTo>
                    <a:pt x="266043" y="35126"/>
                    <a:pt x="284135" y="44498"/>
                    <a:pt x="302330" y="53691"/>
                  </a:cubicBezTo>
                  <a:cubicBezTo>
                    <a:pt x="303775" y="54420"/>
                    <a:pt x="306166" y="54650"/>
                    <a:pt x="307534" y="53960"/>
                  </a:cubicBezTo>
                  <a:cubicBezTo>
                    <a:pt x="324578" y="45393"/>
                    <a:pt x="341520" y="36621"/>
                    <a:pt x="360060" y="27096"/>
                  </a:cubicBezTo>
                  <a:close/>
                </a:path>
              </a:pathLst>
            </a:custGeom>
            <a:noFill/>
            <a:ln w="12700" cap="flat">
              <a:solidFill>
                <a:srgbClr val="7A1502"/>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81448"/>
                </a:solidFill>
                <a:effectLst/>
                <a:uLnTx/>
                <a:uFillTx/>
                <a:latin typeface="Calibri" panose="020F0502020204030204" pitchFamily="34" charset="0"/>
                <a:ea typeface="+mn-ea"/>
                <a:cs typeface="+mn-cs"/>
              </a:endParaRPr>
            </a:p>
          </p:txBody>
        </p:sp>
        <p:sp>
          <p:nvSpPr>
            <p:cNvPr id="25" name="Freeform: Shape 24">
              <a:extLst>
                <a:ext uri="{FF2B5EF4-FFF2-40B4-BE49-F238E27FC236}">
                  <a16:creationId xmlns:a16="http://schemas.microsoft.com/office/drawing/2014/main" id="{E5701927-FEFD-0391-0A9F-D888E9A4A37B}"/>
                </a:ext>
              </a:extLst>
            </p:cNvPr>
            <p:cNvSpPr/>
            <p:nvPr/>
          </p:nvSpPr>
          <p:spPr>
            <a:xfrm>
              <a:off x="4168046" y="3689135"/>
              <a:ext cx="208505" cy="275874"/>
            </a:xfrm>
            <a:custGeom>
              <a:avLst/>
              <a:gdLst>
                <a:gd name="connsiteX0" fmla="*/ 208491 w 208505"/>
                <a:gd name="connsiteY0" fmla="*/ 103620 h 275874"/>
                <a:gd name="connsiteX1" fmla="*/ 180476 w 208505"/>
                <a:gd name="connsiteY1" fmla="*/ 183163 h 275874"/>
                <a:gd name="connsiteX2" fmla="*/ 112492 w 208505"/>
                <a:gd name="connsiteY2" fmla="*/ 270953 h 275874"/>
                <a:gd name="connsiteX3" fmla="*/ 96087 w 208505"/>
                <a:gd name="connsiteY3" fmla="*/ 271733 h 275874"/>
                <a:gd name="connsiteX4" fmla="*/ 11609 w 208505"/>
                <a:gd name="connsiteY4" fmla="*/ 150520 h 275874"/>
                <a:gd name="connsiteX5" fmla="*/ 23436 w 208505"/>
                <a:gd name="connsiteY5" fmla="*/ 35444 h 275874"/>
                <a:gd name="connsiteX6" fmla="*/ 89873 w 208505"/>
                <a:gd name="connsiteY6" fmla="*/ 1266 h 275874"/>
                <a:gd name="connsiteX7" fmla="*/ 187662 w 208505"/>
                <a:gd name="connsiteY7" fmla="*/ 36454 h 275874"/>
                <a:gd name="connsiteX8" fmla="*/ 208491 w 208505"/>
                <a:gd name="connsiteY8" fmla="*/ 103633 h 2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5" h="275874">
                  <a:moveTo>
                    <a:pt x="208491" y="103620"/>
                  </a:moveTo>
                  <a:cubicBezTo>
                    <a:pt x="207864" y="128681"/>
                    <a:pt x="199221" y="157846"/>
                    <a:pt x="180476" y="183163"/>
                  </a:cubicBezTo>
                  <a:cubicBezTo>
                    <a:pt x="158458" y="212904"/>
                    <a:pt x="135354" y="241839"/>
                    <a:pt x="112492" y="270953"/>
                  </a:cubicBezTo>
                  <a:cubicBezTo>
                    <a:pt x="107582" y="277206"/>
                    <a:pt x="100741" y="277538"/>
                    <a:pt x="96087" y="271733"/>
                  </a:cubicBezTo>
                  <a:cubicBezTo>
                    <a:pt x="65170" y="233234"/>
                    <a:pt x="32412" y="195642"/>
                    <a:pt x="11609" y="150520"/>
                  </a:cubicBezTo>
                  <a:cubicBezTo>
                    <a:pt x="-6624" y="110947"/>
                    <a:pt x="-3888" y="71054"/>
                    <a:pt x="23436" y="35444"/>
                  </a:cubicBezTo>
                  <a:cubicBezTo>
                    <a:pt x="39905" y="13976"/>
                    <a:pt x="63879" y="4872"/>
                    <a:pt x="89873" y="1266"/>
                  </a:cubicBezTo>
                  <a:cubicBezTo>
                    <a:pt x="128462" y="-4091"/>
                    <a:pt x="161501" y="7532"/>
                    <a:pt x="187662" y="36454"/>
                  </a:cubicBezTo>
                  <a:cubicBezTo>
                    <a:pt x="203044" y="53460"/>
                    <a:pt x="208836" y="74455"/>
                    <a:pt x="208491" y="103633"/>
                  </a:cubicBezTo>
                  <a:close/>
                </a:path>
              </a:pathLst>
            </a:custGeom>
            <a:noFill/>
            <a:ln w="12700" cap="flat">
              <a:solidFill>
                <a:srgbClr val="7A1502"/>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81448"/>
                </a:solidFill>
                <a:effectLst/>
                <a:uLnTx/>
                <a:uFillTx/>
                <a:latin typeface="Calibri" panose="020F0502020204030204" pitchFamily="34" charset="0"/>
                <a:ea typeface="+mn-ea"/>
                <a:cs typeface="+mn-cs"/>
              </a:endParaRPr>
            </a:p>
          </p:txBody>
        </p:sp>
        <p:sp>
          <p:nvSpPr>
            <p:cNvPr id="26" name="Freeform: Shape 25">
              <a:extLst>
                <a:ext uri="{FF2B5EF4-FFF2-40B4-BE49-F238E27FC236}">
                  <a16:creationId xmlns:a16="http://schemas.microsoft.com/office/drawing/2014/main" id="{46E62C67-F2CA-03C0-BD14-7F1376EE0BEA}"/>
                </a:ext>
              </a:extLst>
            </p:cNvPr>
            <p:cNvSpPr/>
            <p:nvPr/>
          </p:nvSpPr>
          <p:spPr>
            <a:xfrm>
              <a:off x="4230287" y="3751584"/>
              <a:ext cx="85156" cy="85489"/>
            </a:xfrm>
            <a:custGeom>
              <a:avLst/>
              <a:gdLst>
                <a:gd name="connsiteX0" fmla="*/ 85144 w 85156"/>
                <a:gd name="connsiteY0" fmla="*/ 42770 h 85489"/>
                <a:gd name="connsiteX1" fmla="*/ 42553 w 85156"/>
                <a:gd name="connsiteY1" fmla="*/ 85489 h 85489"/>
                <a:gd name="connsiteX2" fmla="*/ 0 w 85156"/>
                <a:gd name="connsiteY2" fmla="*/ 42693 h 85489"/>
                <a:gd name="connsiteX3" fmla="*/ 42617 w 85156"/>
                <a:gd name="connsiteY3" fmla="*/ 0 h 85489"/>
                <a:gd name="connsiteX4" fmla="*/ 85156 w 85156"/>
                <a:gd name="connsiteY4" fmla="*/ 42770 h 8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6" h="85489">
                  <a:moveTo>
                    <a:pt x="85144" y="42770"/>
                  </a:moveTo>
                  <a:cubicBezTo>
                    <a:pt x="85118" y="66386"/>
                    <a:pt x="65977" y="85591"/>
                    <a:pt x="42553" y="85489"/>
                  </a:cubicBezTo>
                  <a:cubicBezTo>
                    <a:pt x="19001" y="85386"/>
                    <a:pt x="64" y="66348"/>
                    <a:pt x="0" y="42693"/>
                  </a:cubicBezTo>
                  <a:cubicBezTo>
                    <a:pt x="-76" y="19167"/>
                    <a:pt x="19103" y="-51"/>
                    <a:pt x="42617" y="0"/>
                  </a:cubicBezTo>
                  <a:cubicBezTo>
                    <a:pt x="66182" y="51"/>
                    <a:pt x="85182" y="19141"/>
                    <a:pt x="85156" y="42770"/>
                  </a:cubicBezTo>
                  <a:close/>
                </a:path>
              </a:pathLst>
            </a:custGeom>
            <a:noFill/>
            <a:ln w="12700" cap="flat">
              <a:solidFill>
                <a:srgbClr val="7A1502"/>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81448"/>
                </a:solidFill>
                <a:effectLst/>
                <a:uLnTx/>
                <a:uFillTx/>
                <a:latin typeface="Calibri" panose="020F0502020204030204" pitchFamily="34" charset="0"/>
                <a:ea typeface="+mn-ea"/>
                <a:cs typeface="+mn-cs"/>
              </a:endParaRPr>
            </a:p>
          </p:txBody>
        </p:sp>
      </p:grpSp>
      <p:grpSp>
        <p:nvGrpSpPr>
          <p:cNvPr id="27" name="Group 26">
            <a:extLst>
              <a:ext uri="{FF2B5EF4-FFF2-40B4-BE49-F238E27FC236}">
                <a16:creationId xmlns:a16="http://schemas.microsoft.com/office/drawing/2014/main" id="{E85F17EB-0B8E-A914-C4AF-1050A04573A5}"/>
              </a:ext>
            </a:extLst>
          </p:cNvPr>
          <p:cNvGrpSpPr/>
          <p:nvPr/>
        </p:nvGrpSpPr>
        <p:grpSpPr>
          <a:xfrm>
            <a:off x="10174514" y="3528273"/>
            <a:ext cx="455442" cy="418032"/>
            <a:chOff x="7777201" y="2157854"/>
            <a:chExt cx="808458" cy="742051"/>
          </a:xfrm>
        </p:grpSpPr>
        <p:sp>
          <p:nvSpPr>
            <p:cNvPr id="28" name="Freeform: Shape 27">
              <a:extLst>
                <a:ext uri="{FF2B5EF4-FFF2-40B4-BE49-F238E27FC236}">
                  <a16:creationId xmlns:a16="http://schemas.microsoft.com/office/drawing/2014/main" id="{893056F6-1F4B-4AB7-C441-9198EAD35EE3}"/>
                </a:ext>
              </a:extLst>
            </p:cNvPr>
            <p:cNvSpPr/>
            <p:nvPr/>
          </p:nvSpPr>
          <p:spPr>
            <a:xfrm>
              <a:off x="8054309" y="2554621"/>
              <a:ext cx="241047" cy="345270"/>
            </a:xfrm>
            <a:custGeom>
              <a:avLst/>
              <a:gdLst>
                <a:gd name="connsiteX0" fmla="*/ 190321 w 241047"/>
                <a:gd name="connsiteY0" fmla="*/ 0 h 345270"/>
                <a:gd name="connsiteX1" fmla="*/ 50714 w 241047"/>
                <a:gd name="connsiteY1" fmla="*/ 0 h 345270"/>
                <a:gd name="connsiteX2" fmla="*/ 0 w 241047"/>
                <a:gd name="connsiteY2" fmla="*/ 50714 h 345270"/>
                <a:gd name="connsiteX3" fmla="*/ 0 w 241047"/>
                <a:gd name="connsiteY3" fmla="*/ 345271 h 345270"/>
                <a:gd name="connsiteX4" fmla="*/ 241048 w 241047"/>
                <a:gd name="connsiteY4" fmla="*/ 345271 h 345270"/>
                <a:gd name="connsiteX5" fmla="*/ 241048 w 241047"/>
                <a:gd name="connsiteY5" fmla="*/ 50714 h 345270"/>
                <a:gd name="connsiteX6" fmla="*/ 190334 w 241047"/>
                <a:gd name="connsiteY6" fmla="*/ 0 h 34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7" h="345270">
                  <a:moveTo>
                    <a:pt x="190321" y="0"/>
                  </a:moveTo>
                  <a:lnTo>
                    <a:pt x="50714" y="0"/>
                  </a:lnTo>
                  <a:cubicBezTo>
                    <a:pt x="22743" y="0"/>
                    <a:pt x="0" y="22757"/>
                    <a:pt x="0" y="50714"/>
                  </a:cubicBezTo>
                  <a:lnTo>
                    <a:pt x="0" y="345271"/>
                  </a:lnTo>
                  <a:lnTo>
                    <a:pt x="241048" y="345271"/>
                  </a:lnTo>
                  <a:lnTo>
                    <a:pt x="241048" y="50714"/>
                  </a:lnTo>
                  <a:cubicBezTo>
                    <a:pt x="241048" y="22743"/>
                    <a:pt x="218291" y="0"/>
                    <a:pt x="190334" y="0"/>
                  </a:cubicBezTo>
                  <a:close/>
                </a:path>
              </a:pathLst>
            </a:custGeom>
            <a:noFill/>
            <a:ln w="19050" cap="flat">
              <a:solidFill>
                <a:srgbClr val="7A1502"/>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81448"/>
                </a:solidFill>
                <a:effectLst/>
                <a:uLnTx/>
                <a:uFillTx/>
                <a:latin typeface="Calibri" panose="020F0502020204030204" pitchFamily="34" charset="0"/>
                <a:ea typeface="+mn-ea"/>
                <a:cs typeface="+mn-cs"/>
              </a:endParaRPr>
            </a:p>
          </p:txBody>
        </p:sp>
        <p:sp>
          <p:nvSpPr>
            <p:cNvPr id="29" name="Freeform: Shape 28">
              <a:extLst>
                <a:ext uri="{FF2B5EF4-FFF2-40B4-BE49-F238E27FC236}">
                  <a16:creationId xmlns:a16="http://schemas.microsoft.com/office/drawing/2014/main" id="{7E8676CC-431B-FB82-0B49-F001EB424794}"/>
                </a:ext>
              </a:extLst>
            </p:cNvPr>
            <p:cNvSpPr/>
            <p:nvPr/>
          </p:nvSpPr>
          <p:spPr>
            <a:xfrm>
              <a:off x="7834275" y="2459272"/>
              <a:ext cx="707099" cy="440633"/>
            </a:xfrm>
            <a:custGeom>
              <a:avLst/>
              <a:gdLst>
                <a:gd name="connsiteX0" fmla="*/ 707099 w 707099"/>
                <a:gd name="connsiteY0" fmla="*/ 0 h 440633"/>
                <a:gd name="connsiteX1" fmla="*/ 707099 w 707099"/>
                <a:gd name="connsiteY1" fmla="*/ 366772 h 440633"/>
                <a:gd name="connsiteX2" fmla="*/ 633237 w 707099"/>
                <a:gd name="connsiteY2" fmla="*/ 440634 h 440633"/>
                <a:gd name="connsiteX3" fmla="*/ 73862 w 707099"/>
                <a:gd name="connsiteY3" fmla="*/ 440634 h 440633"/>
                <a:gd name="connsiteX4" fmla="*/ 0 w 707099"/>
                <a:gd name="connsiteY4" fmla="*/ 366772 h 440633"/>
                <a:gd name="connsiteX5" fmla="*/ 0 w 707099"/>
                <a:gd name="connsiteY5" fmla="*/ 77671 h 4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99" h="440633">
                  <a:moveTo>
                    <a:pt x="707099" y="0"/>
                  </a:moveTo>
                  <a:lnTo>
                    <a:pt x="707099" y="366772"/>
                  </a:lnTo>
                  <a:cubicBezTo>
                    <a:pt x="707099" y="407559"/>
                    <a:pt x="674038" y="440634"/>
                    <a:pt x="633237" y="440634"/>
                  </a:cubicBezTo>
                  <a:lnTo>
                    <a:pt x="73862" y="440634"/>
                  </a:lnTo>
                  <a:cubicBezTo>
                    <a:pt x="33075" y="440634"/>
                    <a:pt x="0" y="407559"/>
                    <a:pt x="0" y="366772"/>
                  </a:cubicBezTo>
                  <a:lnTo>
                    <a:pt x="0" y="77671"/>
                  </a:lnTo>
                </a:path>
              </a:pathLst>
            </a:custGeom>
            <a:noFill/>
            <a:ln w="19050" cap="flat">
              <a:solidFill>
                <a:srgbClr val="7A1502"/>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81448"/>
                </a:solidFill>
                <a:effectLst/>
                <a:uLnTx/>
                <a:uFillTx/>
                <a:latin typeface="Calibri" panose="020F0502020204030204" pitchFamily="34" charset="0"/>
                <a:ea typeface="+mn-ea"/>
                <a:cs typeface="+mn-cs"/>
              </a:endParaRPr>
            </a:p>
          </p:txBody>
        </p:sp>
        <p:sp>
          <p:nvSpPr>
            <p:cNvPr id="30" name="Freeform: Shape 29">
              <a:extLst>
                <a:ext uri="{FF2B5EF4-FFF2-40B4-BE49-F238E27FC236}">
                  <a16:creationId xmlns:a16="http://schemas.microsoft.com/office/drawing/2014/main" id="{C8693CC0-14F6-9050-B8F3-EF11EA4A03E6}"/>
                </a:ext>
              </a:extLst>
            </p:cNvPr>
            <p:cNvSpPr/>
            <p:nvPr/>
          </p:nvSpPr>
          <p:spPr>
            <a:xfrm>
              <a:off x="7777201" y="2157854"/>
              <a:ext cx="808458" cy="333912"/>
            </a:xfrm>
            <a:custGeom>
              <a:avLst/>
              <a:gdLst>
                <a:gd name="connsiteX0" fmla="*/ 700536 w 808458"/>
                <a:gd name="connsiteY0" fmla="*/ 29672 h 333912"/>
                <a:gd name="connsiteX1" fmla="*/ 645473 w 808458"/>
                <a:gd name="connsiteY1" fmla="*/ 0 h 333912"/>
                <a:gd name="connsiteX2" fmla="*/ 645379 w 808458"/>
                <a:gd name="connsiteY2" fmla="*/ 0 h 333912"/>
                <a:gd name="connsiteX3" fmla="*/ 162634 w 808458"/>
                <a:gd name="connsiteY3" fmla="*/ 945 h 333912"/>
                <a:gd name="connsiteX4" fmla="*/ 108031 w 808458"/>
                <a:gd name="connsiteY4" fmla="*/ 30117 h 333912"/>
                <a:gd name="connsiteX5" fmla="*/ 0 w 808458"/>
                <a:gd name="connsiteY5" fmla="*/ 191064 h 333912"/>
                <a:gd name="connsiteX6" fmla="*/ 0 w 808458"/>
                <a:gd name="connsiteY6" fmla="*/ 200896 h 333912"/>
                <a:gd name="connsiteX7" fmla="*/ 117053 w 808458"/>
                <a:gd name="connsiteY7" fmla="*/ 331387 h 333912"/>
                <a:gd name="connsiteX8" fmla="*/ 218777 w 808458"/>
                <a:gd name="connsiteY8" fmla="*/ 290235 h 333912"/>
                <a:gd name="connsiteX9" fmla="*/ 311831 w 808458"/>
                <a:gd name="connsiteY9" fmla="*/ 331684 h 333912"/>
                <a:gd name="connsiteX10" fmla="*/ 404358 w 808458"/>
                <a:gd name="connsiteY10" fmla="*/ 290708 h 333912"/>
                <a:gd name="connsiteX11" fmla="*/ 496885 w 808458"/>
                <a:gd name="connsiteY11" fmla="*/ 331684 h 333912"/>
                <a:gd name="connsiteX12" fmla="*/ 588736 w 808458"/>
                <a:gd name="connsiteY12" fmla="*/ 291437 h 333912"/>
                <a:gd name="connsiteX13" fmla="*/ 682857 w 808458"/>
                <a:gd name="connsiteY13" fmla="*/ 333912 h 333912"/>
                <a:gd name="connsiteX14" fmla="*/ 691473 w 808458"/>
                <a:gd name="connsiteY14" fmla="*/ 333615 h 333912"/>
                <a:gd name="connsiteX15" fmla="*/ 808459 w 808458"/>
                <a:gd name="connsiteY15" fmla="*/ 203138 h 333912"/>
                <a:gd name="connsiteX16" fmla="*/ 808459 w 808458"/>
                <a:gd name="connsiteY16" fmla="*/ 193468 h 333912"/>
                <a:gd name="connsiteX17" fmla="*/ 700536 w 808458"/>
                <a:gd name="connsiteY17" fmla="*/ 29685 h 33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8458" h="333912">
                  <a:moveTo>
                    <a:pt x="700536" y="29672"/>
                  </a:moveTo>
                  <a:cubicBezTo>
                    <a:pt x="688299" y="11075"/>
                    <a:pt x="667730" y="0"/>
                    <a:pt x="645473" y="0"/>
                  </a:cubicBezTo>
                  <a:lnTo>
                    <a:pt x="645379" y="0"/>
                  </a:lnTo>
                  <a:lnTo>
                    <a:pt x="162634" y="945"/>
                  </a:lnTo>
                  <a:cubicBezTo>
                    <a:pt x="140674" y="972"/>
                    <a:pt x="120267" y="11885"/>
                    <a:pt x="108031" y="30117"/>
                  </a:cubicBezTo>
                  <a:lnTo>
                    <a:pt x="0" y="191064"/>
                  </a:lnTo>
                  <a:lnTo>
                    <a:pt x="0" y="200896"/>
                  </a:lnTo>
                  <a:cubicBezTo>
                    <a:pt x="0" y="269599"/>
                    <a:pt x="51416" y="326917"/>
                    <a:pt x="117053" y="331387"/>
                  </a:cubicBezTo>
                  <a:cubicBezTo>
                    <a:pt x="156084" y="334156"/>
                    <a:pt x="193414" y="318232"/>
                    <a:pt x="218777" y="290235"/>
                  </a:cubicBezTo>
                  <a:cubicBezTo>
                    <a:pt x="242169" y="316166"/>
                    <a:pt x="275784" y="331684"/>
                    <a:pt x="311831" y="331684"/>
                  </a:cubicBezTo>
                  <a:cubicBezTo>
                    <a:pt x="347877" y="331684"/>
                    <a:pt x="381006" y="316355"/>
                    <a:pt x="404358" y="290708"/>
                  </a:cubicBezTo>
                  <a:cubicBezTo>
                    <a:pt x="427709" y="316355"/>
                    <a:pt x="461108" y="331684"/>
                    <a:pt x="496885" y="331684"/>
                  </a:cubicBezTo>
                  <a:cubicBezTo>
                    <a:pt x="532661" y="331684"/>
                    <a:pt x="565385" y="316625"/>
                    <a:pt x="588736" y="291437"/>
                  </a:cubicBezTo>
                  <a:cubicBezTo>
                    <a:pt x="612249" y="318043"/>
                    <a:pt x="646405" y="333912"/>
                    <a:pt x="682857" y="333912"/>
                  </a:cubicBezTo>
                  <a:cubicBezTo>
                    <a:pt x="685706" y="333912"/>
                    <a:pt x="688583" y="333818"/>
                    <a:pt x="691473" y="333615"/>
                  </a:cubicBezTo>
                  <a:cubicBezTo>
                    <a:pt x="757070" y="329131"/>
                    <a:pt x="808459" y="271814"/>
                    <a:pt x="808459" y="203138"/>
                  </a:cubicBezTo>
                  <a:lnTo>
                    <a:pt x="808459" y="193468"/>
                  </a:lnTo>
                  <a:lnTo>
                    <a:pt x="700536" y="29685"/>
                  </a:lnTo>
                  <a:close/>
                </a:path>
              </a:pathLst>
            </a:custGeom>
            <a:noFill/>
            <a:ln w="19050" cap="flat">
              <a:solidFill>
                <a:srgbClr val="7A1502"/>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81448"/>
                </a:solidFill>
                <a:effectLst/>
                <a:uLnTx/>
                <a:uFillTx/>
                <a:latin typeface="Calibri" panose="020F0502020204030204" pitchFamily="34" charset="0"/>
                <a:ea typeface="+mn-ea"/>
                <a:cs typeface="+mn-cs"/>
              </a:endParaRPr>
            </a:p>
          </p:txBody>
        </p:sp>
      </p:grpSp>
      <p:sp>
        <p:nvSpPr>
          <p:cNvPr id="31" name="TextBox 30">
            <a:extLst>
              <a:ext uri="{FF2B5EF4-FFF2-40B4-BE49-F238E27FC236}">
                <a16:creationId xmlns:a16="http://schemas.microsoft.com/office/drawing/2014/main" id="{C71585F9-EF84-2182-1097-4CD2875EF4DD}"/>
              </a:ext>
            </a:extLst>
          </p:cNvPr>
          <p:cNvSpPr txBox="1"/>
          <p:nvPr/>
        </p:nvSpPr>
        <p:spPr>
          <a:xfrm>
            <a:off x="9397580" y="4057603"/>
            <a:ext cx="2009312" cy="861774"/>
          </a:xfrm>
          <a:prstGeom prst="rect">
            <a:avLst/>
          </a:prstGeom>
          <a:noFill/>
        </p:spPr>
        <p:txBody>
          <a:bodyPr wrap="squar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chemeClr val="bg1">
                    <a:lumMod val="50000"/>
                  </a:schemeClr>
                </a:solidFill>
                <a:effectLst/>
                <a:uLnTx/>
                <a:uFillTx/>
                <a:latin typeface="TheSans" panose="020B0503040302020203" pitchFamily="34" charset="-78"/>
                <a:ea typeface="GE Dinar One" panose="020A0503020102020204" pitchFamily="18" charset="-78"/>
                <a:cs typeface="TheSans" panose="020B0503040302020203" pitchFamily="34" charset="-78"/>
              </a:rPr>
              <a:t>مساحة الأراضي التجارية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7A1502"/>
                </a:solidFill>
                <a:effectLst/>
                <a:uLnTx/>
                <a:uFillTx/>
                <a:latin typeface="TheSans" panose="020B0503040302020203" pitchFamily="34" charset="-78"/>
                <a:ea typeface="GE Dinar One" panose="020A0503020102020204" pitchFamily="18" charset="-78"/>
                <a:cs typeface="TheSans" panose="020B0503040302020203" pitchFamily="34" charset="-78"/>
              </a:rPr>
              <a:t>140,526</a:t>
            </a:r>
            <a:r>
              <a:rPr kumimoji="0" lang="ar-SA" sz="2000" b="1" i="0" u="none" strike="noStrike" kern="1200" cap="none" spc="0" normalizeH="0" baseline="0" noProof="0" dirty="0">
                <a:ln>
                  <a:noFill/>
                </a:ln>
                <a:solidFill>
                  <a:srgbClr val="7A1502"/>
                </a:solidFill>
                <a:effectLst/>
                <a:uLnTx/>
                <a:uFillTx/>
                <a:latin typeface="TheSans" panose="020B0503040302020203" pitchFamily="34" charset="-78"/>
                <a:ea typeface="GE Dinar One" panose="020A0503020102020204" pitchFamily="18" charset="-78"/>
                <a:cs typeface="TheSans" panose="020B0503040302020203" pitchFamily="34" charset="-78"/>
              </a:rPr>
              <a:t> م2</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chemeClr val="bg1">
                    <a:lumMod val="50000"/>
                  </a:schemeClr>
                </a:solidFill>
                <a:effectLst/>
                <a:uLnTx/>
                <a:uFillTx/>
                <a:latin typeface="TheSans" panose="020B0503040302020203" pitchFamily="34" charset="-78"/>
                <a:ea typeface="GE Dinar One" panose="020A0503020102020204" pitchFamily="18" charset="-78"/>
                <a:cs typeface="TheSans" panose="020B0503040302020203" pitchFamily="34" charset="-78"/>
              </a:rPr>
              <a:t>22%</a:t>
            </a:r>
            <a:endParaRPr kumimoji="0" lang="en-US" sz="1600" b="1" i="0" u="none" strike="noStrike" kern="1200" cap="none" spc="0" normalizeH="0" baseline="0" noProof="0" dirty="0">
              <a:ln>
                <a:noFill/>
              </a:ln>
              <a:solidFill>
                <a:schemeClr val="bg1">
                  <a:lumMod val="50000"/>
                </a:schemeClr>
              </a:solidFill>
              <a:effectLst/>
              <a:uLnTx/>
              <a:uFillTx/>
              <a:latin typeface="TheSans" panose="020B0503040302020203" pitchFamily="34" charset="-78"/>
              <a:ea typeface="GE Dinar One" panose="020A0503020102020204" pitchFamily="18" charset="-78"/>
              <a:cs typeface="TheSans" panose="020B0503040302020203" pitchFamily="34" charset="-78"/>
            </a:endParaRPr>
          </a:p>
        </p:txBody>
      </p:sp>
      <p:sp>
        <p:nvSpPr>
          <p:cNvPr id="32" name="TextBox 31">
            <a:extLst>
              <a:ext uri="{FF2B5EF4-FFF2-40B4-BE49-F238E27FC236}">
                <a16:creationId xmlns:a16="http://schemas.microsoft.com/office/drawing/2014/main" id="{D615313C-1534-52BC-71B0-D145C080F268}"/>
              </a:ext>
            </a:extLst>
          </p:cNvPr>
          <p:cNvSpPr txBox="1"/>
          <p:nvPr/>
        </p:nvSpPr>
        <p:spPr>
          <a:xfrm>
            <a:off x="6665380" y="4057603"/>
            <a:ext cx="2135844" cy="861774"/>
          </a:xfrm>
          <a:prstGeom prst="rect">
            <a:avLst/>
          </a:prstGeom>
          <a:noFill/>
        </p:spPr>
        <p:txBody>
          <a:bodyPr wrap="squar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chemeClr val="bg1">
                    <a:lumMod val="50000"/>
                  </a:schemeClr>
                </a:solidFill>
                <a:effectLst/>
                <a:uLnTx/>
                <a:uFillTx/>
                <a:latin typeface="TheSans" panose="020B0503040302020203" pitchFamily="34" charset="-78"/>
                <a:ea typeface="GE Dinar One" panose="020A0503020102020204" pitchFamily="18" charset="-78"/>
                <a:cs typeface="TheSans" panose="020B0503040302020203" pitchFamily="34" charset="-78"/>
              </a:rPr>
              <a:t>مساحة الأراضي السكنية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7A1502"/>
                </a:solidFill>
                <a:effectLst/>
                <a:uLnTx/>
                <a:uFillTx/>
                <a:latin typeface="TheSans" panose="020B0503040302020203" pitchFamily="34" charset="-78"/>
                <a:ea typeface="GE Dinar One" panose="020A0503020102020204" pitchFamily="18" charset="-78"/>
                <a:cs typeface="TheSans" panose="020B0503040302020203" pitchFamily="34" charset="-78"/>
              </a:rPr>
              <a:t>435,324</a:t>
            </a:r>
            <a:r>
              <a:rPr kumimoji="0" lang="ar-SA" sz="2000" b="1" i="0" u="none" strike="noStrike" kern="1200" cap="none" spc="0" normalizeH="0" baseline="0" noProof="0" dirty="0">
                <a:ln>
                  <a:noFill/>
                </a:ln>
                <a:solidFill>
                  <a:srgbClr val="7A1502"/>
                </a:solidFill>
                <a:effectLst/>
                <a:uLnTx/>
                <a:uFillTx/>
                <a:latin typeface="TheSans" panose="020B0503040302020203" pitchFamily="34" charset="-78"/>
                <a:ea typeface="GE Dinar One" panose="020A0503020102020204" pitchFamily="18" charset="-78"/>
                <a:cs typeface="TheSans" panose="020B0503040302020203" pitchFamily="34" charset="-78"/>
              </a:rPr>
              <a:t> م2</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chemeClr val="bg1">
                    <a:lumMod val="50000"/>
                  </a:schemeClr>
                </a:solidFill>
                <a:effectLst/>
                <a:uLnTx/>
                <a:uFillTx/>
                <a:latin typeface="TheSans" panose="020B0503040302020203" pitchFamily="34" charset="-78"/>
                <a:ea typeface="GE Dinar One" panose="020A0503020102020204" pitchFamily="18" charset="-78"/>
                <a:cs typeface="TheSans" panose="020B0503040302020203" pitchFamily="34" charset="-78"/>
              </a:rPr>
              <a:t>73%</a:t>
            </a:r>
            <a:r>
              <a:rPr kumimoji="0" lang="en-US" sz="1600" b="1" i="0" u="none" strike="noStrike" kern="1200" cap="none" spc="0" normalizeH="0" baseline="0" noProof="0" dirty="0">
                <a:ln>
                  <a:noFill/>
                </a:ln>
                <a:solidFill>
                  <a:schemeClr val="bg1">
                    <a:lumMod val="50000"/>
                  </a:schemeClr>
                </a:solidFill>
                <a:effectLst/>
                <a:uLnTx/>
                <a:uFillTx/>
                <a:latin typeface="TheSans" panose="020B0503040302020203" pitchFamily="34" charset="-78"/>
                <a:ea typeface="GE Dinar One" panose="020A0503020102020204" pitchFamily="18" charset="-78"/>
                <a:cs typeface="TheSans" panose="020B0503040302020203" pitchFamily="34" charset="-78"/>
              </a:rPr>
              <a:t> </a:t>
            </a:r>
          </a:p>
        </p:txBody>
      </p:sp>
      <p:sp>
        <p:nvSpPr>
          <p:cNvPr id="33" name="TextBox 32">
            <a:extLst>
              <a:ext uri="{FF2B5EF4-FFF2-40B4-BE49-F238E27FC236}">
                <a16:creationId xmlns:a16="http://schemas.microsoft.com/office/drawing/2014/main" id="{F519BBA1-9DE9-3B52-CA9A-0484F7A02CBC}"/>
              </a:ext>
            </a:extLst>
          </p:cNvPr>
          <p:cNvSpPr txBox="1"/>
          <p:nvPr/>
        </p:nvSpPr>
        <p:spPr>
          <a:xfrm>
            <a:off x="9710881" y="2445239"/>
            <a:ext cx="1382708" cy="861774"/>
          </a:xfrm>
          <a:prstGeom prst="rect">
            <a:avLst/>
          </a:prstGeom>
          <a:noFill/>
        </p:spPr>
        <p:txBody>
          <a:bodyPr wrap="squar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chemeClr val="bg1">
                    <a:lumMod val="50000"/>
                  </a:schemeClr>
                </a:solidFill>
                <a:effectLst/>
                <a:uLnTx/>
                <a:uFillTx/>
                <a:latin typeface="TheSans" panose="020B0503040302020203" pitchFamily="34" charset="-78"/>
                <a:ea typeface="GE Dinar One" panose="020A0503020102020204" pitchFamily="18" charset="-78"/>
                <a:cs typeface="TheSans" panose="020B0503040302020203" pitchFamily="34" charset="-78"/>
              </a:rPr>
              <a:t>المساحة الكلية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7A1502"/>
                </a:solidFill>
                <a:effectLst/>
                <a:uLnTx/>
                <a:uFillTx/>
                <a:latin typeface="TheSans" panose="020B0503040302020203" pitchFamily="34" charset="-78"/>
                <a:ea typeface="GE Dinar One" panose="020A0503020102020204" pitchFamily="18" charset="-78"/>
                <a:cs typeface="TheSans" panose="020B0503040302020203" pitchFamily="34" charset="-78"/>
              </a:rPr>
              <a:t>611,118</a:t>
            </a:r>
            <a:r>
              <a:rPr kumimoji="0" lang="ar-SA" sz="2000" b="1" i="0" u="none" strike="noStrike" kern="1200" cap="none" spc="0" normalizeH="0" baseline="0" noProof="0" dirty="0">
                <a:ln>
                  <a:noFill/>
                </a:ln>
                <a:solidFill>
                  <a:srgbClr val="7A1502"/>
                </a:solidFill>
                <a:effectLst/>
                <a:uLnTx/>
                <a:uFillTx/>
                <a:latin typeface="TheSans" panose="020B0503040302020203" pitchFamily="34" charset="-78"/>
                <a:ea typeface="GE Dinar One" panose="020A0503020102020204" pitchFamily="18" charset="-78"/>
                <a:cs typeface="TheSans" panose="020B0503040302020203" pitchFamily="34" charset="-78"/>
              </a:rPr>
              <a:t> م2</a:t>
            </a:r>
            <a:endParaRPr kumimoji="0" lang="en-US" sz="2000" b="1" i="0" u="none" strike="noStrike" kern="1200" cap="none" spc="0" normalizeH="0" baseline="0" noProof="0" dirty="0">
              <a:ln>
                <a:noFill/>
              </a:ln>
              <a:solidFill>
                <a:srgbClr val="7A1502"/>
              </a:solidFill>
              <a:effectLst/>
              <a:uLnTx/>
              <a:uFillTx/>
              <a:latin typeface="TheSans" panose="020B0503040302020203" pitchFamily="34" charset="-78"/>
              <a:ea typeface="GE Dinar One" panose="020A0503020102020204" pitchFamily="18" charset="-78"/>
              <a:cs typeface="TheSans" panose="020B0503040302020203" pitchFamily="34"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bg1">
                    <a:lumMod val="50000"/>
                  </a:schemeClr>
                </a:solidFill>
                <a:effectLst/>
                <a:uLnTx/>
                <a:uFillTx/>
                <a:latin typeface="TheSans" panose="020B0503040302020203" pitchFamily="34" charset="-78"/>
                <a:ea typeface="GE Dinar One" panose="020A0503020102020204" pitchFamily="18" charset="-78"/>
                <a:cs typeface="TheSans" panose="020B0503040302020203" pitchFamily="34" charset="-78"/>
              </a:rPr>
              <a:t>100</a:t>
            </a:r>
            <a:r>
              <a:rPr kumimoji="0" lang="ar-SA" sz="1600" b="1" i="0" u="none" strike="noStrike" kern="1200" cap="none" spc="0" normalizeH="0" baseline="0" noProof="0" dirty="0">
                <a:ln>
                  <a:noFill/>
                </a:ln>
                <a:solidFill>
                  <a:schemeClr val="bg1">
                    <a:lumMod val="50000"/>
                  </a:schemeClr>
                </a:solidFill>
                <a:effectLst/>
                <a:uLnTx/>
                <a:uFillTx/>
                <a:latin typeface="TheSans" panose="020B0503040302020203" pitchFamily="34" charset="-78"/>
                <a:ea typeface="GE Dinar One" panose="020A0503020102020204" pitchFamily="18" charset="-78"/>
                <a:cs typeface="TheSans" panose="020B0503040302020203" pitchFamily="34" charset="-78"/>
              </a:rPr>
              <a:t>%</a:t>
            </a:r>
            <a:endParaRPr kumimoji="0" lang="ar-SA" sz="2000" b="1" i="0" u="none" strike="noStrike" kern="1200" cap="none" spc="0" normalizeH="0" baseline="0" noProof="0" dirty="0">
              <a:ln>
                <a:noFill/>
              </a:ln>
              <a:solidFill>
                <a:schemeClr val="bg1">
                  <a:lumMod val="50000"/>
                </a:schemeClr>
              </a:solidFill>
              <a:effectLst/>
              <a:uLnTx/>
              <a:uFillTx/>
              <a:latin typeface="TheSans" panose="020B0503040302020203" pitchFamily="34" charset="-78"/>
              <a:ea typeface="GE Dinar One" panose="020A0503020102020204" pitchFamily="18" charset="-78"/>
              <a:cs typeface="TheSans" panose="020B0503040302020203" pitchFamily="34" charset="-78"/>
            </a:endParaRPr>
          </a:p>
        </p:txBody>
      </p:sp>
      <p:sp>
        <p:nvSpPr>
          <p:cNvPr id="34" name="TextBox 33">
            <a:extLst>
              <a:ext uri="{FF2B5EF4-FFF2-40B4-BE49-F238E27FC236}">
                <a16:creationId xmlns:a16="http://schemas.microsoft.com/office/drawing/2014/main" id="{177209DE-F20D-ADDB-BEE4-E5287C87B3D5}"/>
              </a:ext>
            </a:extLst>
          </p:cNvPr>
          <p:cNvSpPr txBox="1"/>
          <p:nvPr/>
        </p:nvSpPr>
        <p:spPr>
          <a:xfrm>
            <a:off x="6572566" y="2445239"/>
            <a:ext cx="2210019" cy="861774"/>
          </a:xfrm>
          <a:prstGeom prst="rect">
            <a:avLst/>
          </a:prstGeom>
          <a:noFill/>
        </p:spPr>
        <p:txBody>
          <a:bodyPr wrap="squar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chemeClr val="bg1">
                    <a:lumMod val="50000"/>
                  </a:schemeClr>
                </a:solidFill>
                <a:effectLst/>
                <a:uLnTx/>
                <a:uFillTx/>
                <a:latin typeface="TheSans" panose="020B0503040302020203" pitchFamily="34" charset="-78"/>
                <a:ea typeface="GE Dinar One" panose="020A0503020102020204" pitchFamily="18" charset="-78"/>
                <a:cs typeface="TheSans" panose="020B0503040302020203" pitchFamily="34" charset="-78"/>
              </a:rPr>
              <a:t>مساحة أرض المركز التجاري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7A1502"/>
                </a:solidFill>
                <a:effectLst/>
                <a:uLnTx/>
                <a:uFillTx/>
                <a:latin typeface="TheSans" panose="020B0503040302020203" pitchFamily="34" charset="-78"/>
                <a:ea typeface="GE Dinar One" panose="020A0503020102020204" pitchFamily="18" charset="-78"/>
                <a:cs typeface="TheSans" panose="020B0503040302020203" pitchFamily="34" charset="-78"/>
              </a:rPr>
              <a:t>35,436</a:t>
            </a:r>
            <a:r>
              <a:rPr kumimoji="0" lang="ar-SA" sz="2000" b="1" i="0" u="none" strike="noStrike" kern="1200" cap="none" spc="0" normalizeH="0" baseline="0" noProof="0" dirty="0">
                <a:ln>
                  <a:noFill/>
                </a:ln>
                <a:solidFill>
                  <a:srgbClr val="7A1502"/>
                </a:solidFill>
                <a:effectLst/>
                <a:uLnTx/>
                <a:uFillTx/>
                <a:latin typeface="TheSans" panose="020B0503040302020203" pitchFamily="34" charset="-78"/>
                <a:ea typeface="GE Dinar One" panose="020A0503020102020204" pitchFamily="18" charset="-78"/>
                <a:cs typeface="TheSans" panose="020B0503040302020203" pitchFamily="34" charset="-78"/>
              </a:rPr>
              <a:t> م2</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chemeClr val="bg1">
                    <a:lumMod val="50000"/>
                  </a:schemeClr>
                </a:solidFill>
                <a:effectLst/>
                <a:uLnTx/>
                <a:uFillTx/>
                <a:latin typeface="TheSans" panose="020B0503040302020203" pitchFamily="34" charset="-78"/>
                <a:ea typeface="GE Dinar One" panose="020A0503020102020204" pitchFamily="18" charset="-78"/>
                <a:cs typeface="TheSans" panose="020B0503040302020203" pitchFamily="34" charset="-78"/>
              </a:rPr>
              <a:t>5%</a:t>
            </a:r>
            <a:endParaRPr kumimoji="0" lang="en-US" sz="1600" b="1" i="0" u="none" strike="noStrike" kern="1200" cap="none" spc="0" normalizeH="0" baseline="0" noProof="0" dirty="0">
              <a:ln>
                <a:noFill/>
              </a:ln>
              <a:solidFill>
                <a:schemeClr val="bg1">
                  <a:lumMod val="50000"/>
                </a:schemeClr>
              </a:solidFill>
              <a:effectLst/>
              <a:uLnTx/>
              <a:uFillTx/>
              <a:latin typeface="TheSans" panose="020B0503040302020203" pitchFamily="34" charset="-78"/>
              <a:ea typeface="GE Dinar One" panose="020A0503020102020204" pitchFamily="18" charset="-78"/>
              <a:cs typeface="TheSans" panose="020B0503040302020203" pitchFamily="34" charset="-78"/>
            </a:endParaRPr>
          </a:p>
        </p:txBody>
      </p:sp>
      <p:pic>
        <p:nvPicPr>
          <p:cNvPr id="35" name="Graphic 34">
            <a:extLst>
              <a:ext uri="{FF2B5EF4-FFF2-40B4-BE49-F238E27FC236}">
                <a16:creationId xmlns:a16="http://schemas.microsoft.com/office/drawing/2014/main" id="{041E0EE8-6011-A4E3-28B1-7D25FADC5C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70841" y="1872868"/>
            <a:ext cx="724921" cy="380311"/>
          </a:xfrm>
          <a:prstGeom prst="rect">
            <a:avLst/>
          </a:prstGeom>
        </p:spPr>
      </p:pic>
      <p:sp>
        <p:nvSpPr>
          <p:cNvPr id="3" name="TextBox 2">
            <a:extLst>
              <a:ext uri="{FF2B5EF4-FFF2-40B4-BE49-F238E27FC236}">
                <a16:creationId xmlns:a16="http://schemas.microsoft.com/office/drawing/2014/main" id="{2B987E07-E00D-2ECA-A8DE-F71897D3D6BD}"/>
              </a:ext>
            </a:extLst>
          </p:cNvPr>
          <p:cNvSpPr txBox="1"/>
          <p:nvPr/>
        </p:nvSpPr>
        <p:spPr>
          <a:xfrm>
            <a:off x="9836215" y="5628686"/>
            <a:ext cx="1132041" cy="646331"/>
          </a:xfrm>
          <a:prstGeom prst="rect">
            <a:avLst/>
          </a:prstGeom>
          <a:noFill/>
        </p:spPr>
        <p:txBody>
          <a:bodyPr wrap="non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chemeClr val="bg1">
                    <a:lumMod val="50000"/>
                  </a:schemeClr>
                </a:solidFill>
                <a:effectLst/>
                <a:uLnTx/>
                <a:uFillTx/>
                <a:latin typeface="TheSans" panose="020B0503040302020203" pitchFamily="34" charset="-78"/>
                <a:ea typeface="GE Dinar One" panose="020A0503020102020204" pitchFamily="18" charset="-78"/>
                <a:cs typeface="TheSans" panose="020B0503040302020203" pitchFamily="34" charset="-78"/>
              </a:rPr>
              <a:t>نظام البناء</a:t>
            </a:r>
          </a:p>
          <a:p>
            <a:pPr marL="0" marR="0" lvl="0" indent="0" algn="ctr" defTabSz="914400" rtl="1" eaLnBrk="0" fontAlgn="base" latinLnBrk="0" hangingPunct="0">
              <a:lnSpc>
                <a:spcPct val="100000"/>
              </a:lnSpc>
              <a:spcBef>
                <a:spcPct val="0"/>
              </a:spcBef>
              <a:spcAft>
                <a:spcPct val="0"/>
              </a:spcAft>
              <a:buClrTx/>
              <a:buSzTx/>
              <a:buFontTx/>
              <a:buNone/>
              <a:tabLst/>
              <a:defRPr/>
            </a:pPr>
            <a:r>
              <a:rPr lang="ar-SA" sz="20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عمائر</a:t>
            </a:r>
            <a:endParaRPr lang="en-US" sz="2000" b="1" dirty="0">
              <a:solidFill>
                <a:srgbClr val="7A1502"/>
              </a:solidFill>
              <a:latin typeface="TheSans" panose="020B0503040302020203" pitchFamily="34" charset="-78"/>
              <a:ea typeface="GE Dinar One" panose="020A0503020102020204" pitchFamily="18" charset="-78"/>
              <a:cs typeface="TheSans" panose="020B0503040302020203" pitchFamily="34" charset="-78"/>
            </a:endParaRPr>
          </a:p>
        </p:txBody>
      </p:sp>
      <p:sp>
        <p:nvSpPr>
          <p:cNvPr id="4" name="TextBox 3">
            <a:extLst>
              <a:ext uri="{FF2B5EF4-FFF2-40B4-BE49-F238E27FC236}">
                <a16:creationId xmlns:a16="http://schemas.microsoft.com/office/drawing/2014/main" id="{2C0B1C25-E466-F682-D440-C0F851A88933}"/>
              </a:ext>
            </a:extLst>
          </p:cNvPr>
          <p:cNvSpPr txBox="1"/>
          <p:nvPr/>
        </p:nvSpPr>
        <p:spPr>
          <a:xfrm>
            <a:off x="7174494" y="5628686"/>
            <a:ext cx="1117615" cy="646331"/>
          </a:xfrm>
          <a:prstGeom prst="rect">
            <a:avLst/>
          </a:prstGeom>
          <a:noFill/>
        </p:spPr>
        <p:txBody>
          <a:bodyPr wrap="non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chemeClr val="bg1">
                    <a:lumMod val="50000"/>
                  </a:schemeClr>
                </a:solidFill>
                <a:effectLst/>
                <a:uLnTx/>
                <a:uFillTx/>
                <a:latin typeface="TheSans" panose="020B0503040302020203" pitchFamily="34" charset="-78"/>
                <a:ea typeface="GE Dinar One" panose="020A0503020102020204" pitchFamily="18" charset="-78"/>
                <a:cs typeface="TheSans" panose="020B0503040302020203" pitchFamily="34" charset="-78"/>
              </a:rPr>
              <a:t>عدد الأدوار</a:t>
            </a:r>
          </a:p>
          <a:p>
            <a:pPr marL="0" marR="0" lvl="0" indent="0" algn="ctr" defTabSz="914400" rtl="1" eaLnBrk="0" fontAlgn="base" latinLnBrk="0" hangingPunct="0">
              <a:lnSpc>
                <a:spcPct val="100000"/>
              </a:lnSpc>
              <a:spcBef>
                <a:spcPct val="0"/>
              </a:spcBef>
              <a:spcAft>
                <a:spcPct val="0"/>
              </a:spcAft>
              <a:buClrTx/>
              <a:buSzTx/>
              <a:buFontTx/>
              <a:buNone/>
              <a:tabLst/>
              <a:defRPr/>
            </a:pPr>
            <a:r>
              <a:rPr lang="ar-SA" sz="20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3.5</a:t>
            </a:r>
            <a:endParaRPr lang="en-US" sz="2000" b="1" dirty="0">
              <a:solidFill>
                <a:srgbClr val="7A1502"/>
              </a:solidFill>
              <a:latin typeface="TheSans" panose="020B0503040302020203" pitchFamily="34" charset="-78"/>
              <a:ea typeface="GE Dinar One" panose="020A0503020102020204" pitchFamily="18" charset="-78"/>
              <a:cs typeface="TheSans" panose="020B0503040302020203" pitchFamily="34" charset="-78"/>
            </a:endParaRPr>
          </a:p>
        </p:txBody>
      </p:sp>
      <p:pic>
        <p:nvPicPr>
          <p:cNvPr id="16" name="Graphic 15">
            <a:extLst>
              <a:ext uri="{FF2B5EF4-FFF2-40B4-BE49-F238E27FC236}">
                <a16:creationId xmlns:a16="http://schemas.microsoft.com/office/drawing/2014/main" id="{E8453EAC-5CA0-D4EA-8E19-4D602DB4A6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68576" y="5094121"/>
            <a:ext cx="474522" cy="418032"/>
          </a:xfrm>
          <a:prstGeom prst="rect">
            <a:avLst/>
          </a:prstGeom>
        </p:spPr>
      </p:pic>
      <p:grpSp>
        <p:nvGrpSpPr>
          <p:cNvPr id="46" name="Group 45">
            <a:extLst>
              <a:ext uri="{FF2B5EF4-FFF2-40B4-BE49-F238E27FC236}">
                <a16:creationId xmlns:a16="http://schemas.microsoft.com/office/drawing/2014/main" id="{D19ED407-3463-FC8F-8C74-0ADEEB33B59A}"/>
              </a:ext>
            </a:extLst>
          </p:cNvPr>
          <p:cNvGrpSpPr/>
          <p:nvPr/>
        </p:nvGrpSpPr>
        <p:grpSpPr>
          <a:xfrm>
            <a:off x="7470944" y="3410324"/>
            <a:ext cx="530534" cy="530535"/>
            <a:chOff x="3812881" y="1979613"/>
            <a:chExt cx="728662" cy="728663"/>
          </a:xfrm>
          <a:solidFill>
            <a:srgbClr val="7A1502"/>
          </a:solidFill>
        </p:grpSpPr>
        <p:sp>
          <p:nvSpPr>
            <p:cNvPr id="47" name="Freeform 21">
              <a:extLst>
                <a:ext uri="{FF2B5EF4-FFF2-40B4-BE49-F238E27FC236}">
                  <a16:creationId xmlns:a16="http://schemas.microsoft.com/office/drawing/2014/main" id="{E72CD8CF-3CFE-21F8-4FB6-8B66422587A2}"/>
                </a:ext>
              </a:extLst>
            </p:cNvPr>
            <p:cNvSpPr>
              <a:spLocks/>
            </p:cNvSpPr>
            <p:nvPr/>
          </p:nvSpPr>
          <p:spPr bwMode="auto">
            <a:xfrm>
              <a:off x="4322468" y="2179638"/>
              <a:ext cx="28575" cy="26988"/>
            </a:xfrm>
            <a:custGeom>
              <a:avLst/>
              <a:gdLst>
                <a:gd name="T0" fmla="*/ 68 w 80"/>
                <a:gd name="T1" fmla="*/ 12 h 80"/>
                <a:gd name="T2" fmla="*/ 40 w 80"/>
                <a:gd name="T3" fmla="*/ 0 h 80"/>
                <a:gd name="T4" fmla="*/ 12 w 80"/>
                <a:gd name="T5" fmla="*/ 12 h 80"/>
                <a:gd name="T6" fmla="*/ 0 w 80"/>
                <a:gd name="T7" fmla="*/ 40 h 80"/>
                <a:gd name="T8" fmla="*/ 12 w 80"/>
                <a:gd name="T9" fmla="*/ 68 h 80"/>
                <a:gd name="T10" fmla="*/ 40 w 80"/>
                <a:gd name="T11" fmla="*/ 80 h 80"/>
                <a:gd name="T12" fmla="*/ 68 w 80"/>
                <a:gd name="T13" fmla="*/ 68 h 80"/>
                <a:gd name="T14" fmla="*/ 80 w 80"/>
                <a:gd name="T15" fmla="*/ 40 h 80"/>
                <a:gd name="T16" fmla="*/ 68 w 80"/>
                <a:gd name="T17"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68" y="12"/>
                  </a:moveTo>
                  <a:cubicBezTo>
                    <a:pt x="61" y="4"/>
                    <a:pt x="51" y="0"/>
                    <a:pt x="40" y="0"/>
                  </a:cubicBezTo>
                  <a:cubicBezTo>
                    <a:pt x="29" y="0"/>
                    <a:pt x="19" y="4"/>
                    <a:pt x="12" y="12"/>
                  </a:cubicBezTo>
                  <a:cubicBezTo>
                    <a:pt x="4" y="19"/>
                    <a:pt x="0" y="29"/>
                    <a:pt x="0" y="40"/>
                  </a:cubicBezTo>
                  <a:cubicBezTo>
                    <a:pt x="0" y="51"/>
                    <a:pt x="4" y="61"/>
                    <a:pt x="12" y="68"/>
                  </a:cubicBezTo>
                  <a:cubicBezTo>
                    <a:pt x="19" y="76"/>
                    <a:pt x="29" y="80"/>
                    <a:pt x="40" y="80"/>
                  </a:cubicBezTo>
                  <a:cubicBezTo>
                    <a:pt x="51" y="80"/>
                    <a:pt x="61" y="76"/>
                    <a:pt x="68" y="68"/>
                  </a:cubicBezTo>
                  <a:cubicBezTo>
                    <a:pt x="76" y="61"/>
                    <a:pt x="80" y="51"/>
                    <a:pt x="80" y="40"/>
                  </a:cubicBezTo>
                  <a:cubicBezTo>
                    <a:pt x="80" y="29"/>
                    <a:pt x="76" y="19"/>
                    <a:pt x="68" y="1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48" name="Freeform 22">
              <a:extLst>
                <a:ext uri="{FF2B5EF4-FFF2-40B4-BE49-F238E27FC236}">
                  <a16:creationId xmlns:a16="http://schemas.microsoft.com/office/drawing/2014/main" id="{219D4AD4-A528-BA01-3192-374E0294A7D1}"/>
                </a:ext>
              </a:extLst>
            </p:cNvPr>
            <p:cNvSpPr>
              <a:spLocks noEditPoints="1"/>
            </p:cNvSpPr>
            <p:nvPr/>
          </p:nvSpPr>
          <p:spPr bwMode="auto">
            <a:xfrm>
              <a:off x="3900193" y="2381250"/>
              <a:ext cx="141288" cy="142875"/>
            </a:xfrm>
            <a:custGeom>
              <a:avLst/>
              <a:gdLst>
                <a:gd name="T0" fmla="*/ 360 w 400"/>
                <a:gd name="T1" fmla="*/ 0 h 400"/>
                <a:gd name="T2" fmla="*/ 40 w 400"/>
                <a:gd name="T3" fmla="*/ 0 h 400"/>
                <a:gd name="T4" fmla="*/ 0 w 400"/>
                <a:gd name="T5" fmla="*/ 40 h 400"/>
                <a:gd name="T6" fmla="*/ 0 w 400"/>
                <a:gd name="T7" fmla="*/ 360 h 400"/>
                <a:gd name="T8" fmla="*/ 40 w 400"/>
                <a:gd name="T9" fmla="*/ 400 h 400"/>
                <a:gd name="T10" fmla="*/ 360 w 400"/>
                <a:gd name="T11" fmla="*/ 400 h 400"/>
                <a:gd name="T12" fmla="*/ 400 w 400"/>
                <a:gd name="T13" fmla="*/ 360 h 400"/>
                <a:gd name="T14" fmla="*/ 400 w 400"/>
                <a:gd name="T15" fmla="*/ 40 h 400"/>
                <a:gd name="T16" fmla="*/ 360 w 400"/>
                <a:gd name="T17" fmla="*/ 0 h 400"/>
                <a:gd name="T18" fmla="*/ 320 w 400"/>
                <a:gd name="T19" fmla="*/ 320 h 400"/>
                <a:gd name="T20" fmla="*/ 80 w 400"/>
                <a:gd name="T21" fmla="*/ 320 h 400"/>
                <a:gd name="T22" fmla="*/ 80 w 400"/>
                <a:gd name="T23" fmla="*/ 80 h 400"/>
                <a:gd name="T24" fmla="*/ 320 w 400"/>
                <a:gd name="T25" fmla="*/ 80 h 400"/>
                <a:gd name="T26" fmla="*/ 320 w 400"/>
                <a:gd name="T27" fmla="*/ 32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400">
                  <a:moveTo>
                    <a:pt x="360" y="0"/>
                  </a:moveTo>
                  <a:cubicBezTo>
                    <a:pt x="40" y="0"/>
                    <a:pt x="40" y="0"/>
                    <a:pt x="40" y="0"/>
                  </a:cubicBezTo>
                  <a:cubicBezTo>
                    <a:pt x="18" y="0"/>
                    <a:pt x="0" y="18"/>
                    <a:pt x="0" y="40"/>
                  </a:cubicBezTo>
                  <a:cubicBezTo>
                    <a:pt x="0" y="360"/>
                    <a:pt x="0" y="360"/>
                    <a:pt x="0" y="360"/>
                  </a:cubicBezTo>
                  <a:cubicBezTo>
                    <a:pt x="0" y="382"/>
                    <a:pt x="18" y="400"/>
                    <a:pt x="40" y="400"/>
                  </a:cubicBezTo>
                  <a:cubicBezTo>
                    <a:pt x="360" y="400"/>
                    <a:pt x="360" y="400"/>
                    <a:pt x="360" y="400"/>
                  </a:cubicBezTo>
                  <a:cubicBezTo>
                    <a:pt x="382" y="400"/>
                    <a:pt x="400" y="382"/>
                    <a:pt x="400" y="360"/>
                  </a:cubicBezTo>
                  <a:cubicBezTo>
                    <a:pt x="400" y="40"/>
                    <a:pt x="400" y="40"/>
                    <a:pt x="400" y="40"/>
                  </a:cubicBezTo>
                  <a:cubicBezTo>
                    <a:pt x="400" y="18"/>
                    <a:pt x="382" y="0"/>
                    <a:pt x="360" y="0"/>
                  </a:cubicBezTo>
                  <a:close/>
                  <a:moveTo>
                    <a:pt x="320" y="320"/>
                  </a:moveTo>
                  <a:cubicBezTo>
                    <a:pt x="80" y="320"/>
                    <a:pt x="80" y="320"/>
                    <a:pt x="80" y="320"/>
                  </a:cubicBezTo>
                  <a:cubicBezTo>
                    <a:pt x="80" y="80"/>
                    <a:pt x="80" y="80"/>
                    <a:pt x="80" y="80"/>
                  </a:cubicBezTo>
                  <a:cubicBezTo>
                    <a:pt x="320" y="80"/>
                    <a:pt x="320" y="80"/>
                    <a:pt x="320" y="80"/>
                  </a:cubicBezTo>
                  <a:lnTo>
                    <a:pt x="320" y="3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49" name="Freeform 23">
              <a:extLst>
                <a:ext uri="{FF2B5EF4-FFF2-40B4-BE49-F238E27FC236}">
                  <a16:creationId xmlns:a16="http://schemas.microsoft.com/office/drawing/2014/main" id="{FD839269-5D05-76B3-8A51-E5C69EEF3F18}"/>
                </a:ext>
              </a:extLst>
            </p:cNvPr>
            <p:cNvSpPr>
              <a:spLocks noEditPoints="1"/>
            </p:cNvSpPr>
            <p:nvPr/>
          </p:nvSpPr>
          <p:spPr bwMode="auto">
            <a:xfrm>
              <a:off x="4109743" y="2276475"/>
              <a:ext cx="431800" cy="431800"/>
            </a:xfrm>
            <a:custGeom>
              <a:avLst/>
              <a:gdLst>
                <a:gd name="T0" fmla="*/ 1190 w 1215"/>
                <a:gd name="T1" fmla="*/ 6 h 1215"/>
                <a:gd name="T2" fmla="*/ 1147 w 1215"/>
                <a:gd name="T3" fmla="*/ 15 h 1215"/>
                <a:gd name="T4" fmla="*/ 739 w 1215"/>
                <a:gd name="T5" fmla="*/ 422 h 1215"/>
                <a:gd name="T6" fmla="*/ 739 w 1215"/>
                <a:gd name="T7" fmla="*/ 422 h 1215"/>
                <a:gd name="T8" fmla="*/ 739 w 1215"/>
                <a:gd name="T9" fmla="*/ 422 h 1215"/>
                <a:gd name="T10" fmla="*/ 264 w 1215"/>
                <a:gd name="T11" fmla="*/ 897 h 1215"/>
                <a:gd name="T12" fmla="*/ 264 w 1215"/>
                <a:gd name="T13" fmla="*/ 898 h 1215"/>
                <a:gd name="T14" fmla="*/ 264 w 1215"/>
                <a:gd name="T15" fmla="*/ 898 h 1215"/>
                <a:gd name="T16" fmla="*/ 15 w 1215"/>
                <a:gd name="T17" fmla="*/ 1147 h 1215"/>
                <a:gd name="T18" fmla="*/ 6 w 1215"/>
                <a:gd name="T19" fmla="*/ 1190 h 1215"/>
                <a:gd name="T20" fmla="*/ 43 w 1215"/>
                <a:gd name="T21" fmla="*/ 1215 h 1215"/>
                <a:gd name="T22" fmla="*/ 1175 w 1215"/>
                <a:gd name="T23" fmla="*/ 1215 h 1215"/>
                <a:gd name="T24" fmla="*/ 1215 w 1215"/>
                <a:gd name="T25" fmla="*/ 1175 h 1215"/>
                <a:gd name="T26" fmla="*/ 1215 w 1215"/>
                <a:gd name="T27" fmla="*/ 43 h 1215"/>
                <a:gd name="T28" fmla="*/ 1190 w 1215"/>
                <a:gd name="T29" fmla="*/ 6 h 1215"/>
                <a:gd name="T30" fmla="*/ 1135 w 1215"/>
                <a:gd name="T31" fmla="*/ 1135 h 1215"/>
                <a:gd name="T32" fmla="*/ 140 w 1215"/>
                <a:gd name="T33" fmla="*/ 1135 h 1215"/>
                <a:gd name="T34" fmla="*/ 292 w 1215"/>
                <a:gd name="T35" fmla="*/ 982 h 1215"/>
                <a:gd name="T36" fmla="*/ 330 w 1215"/>
                <a:gd name="T37" fmla="*/ 1021 h 1215"/>
                <a:gd name="T38" fmla="*/ 359 w 1215"/>
                <a:gd name="T39" fmla="*/ 1032 h 1215"/>
                <a:gd name="T40" fmla="*/ 387 w 1215"/>
                <a:gd name="T41" fmla="*/ 1021 h 1215"/>
                <a:gd name="T42" fmla="*/ 387 w 1215"/>
                <a:gd name="T43" fmla="*/ 964 h 1215"/>
                <a:gd name="T44" fmla="*/ 349 w 1215"/>
                <a:gd name="T45" fmla="*/ 926 h 1215"/>
                <a:gd name="T46" fmla="*/ 451 w 1215"/>
                <a:gd name="T47" fmla="*/ 824 h 1215"/>
                <a:gd name="T48" fmla="*/ 489 w 1215"/>
                <a:gd name="T49" fmla="*/ 862 h 1215"/>
                <a:gd name="T50" fmla="*/ 517 w 1215"/>
                <a:gd name="T51" fmla="*/ 874 h 1215"/>
                <a:gd name="T52" fmla="*/ 545 w 1215"/>
                <a:gd name="T53" fmla="*/ 862 h 1215"/>
                <a:gd name="T54" fmla="*/ 545 w 1215"/>
                <a:gd name="T55" fmla="*/ 806 h 1215"/>
                <a:gd name="T56" fmla="*/ 507 w 1215"/>
                <a:gd name="T57" fmla="*/ 767 h 1215"/>
                <a:gd name="T58" fmla="*/ 609 w 1215"/>
                <a:gd name="T59" fmla="*/ 666 h 1215"/>
                <a:gd name="T60" fmla="*/ 647 w 1215"/>
                <a:gd name="T61" fmla="*/ 704 h 1215"/>
                <a:gd name="T62" fmla="*/ 675 w 1215"/>
                <a:gd name="T63" fmla="*/ 715 h 1215"/>
                <a:gd name="T64" fmla="*/ 704 w 1215"/>
                <a:gd name="T65" fmla="*/ 704 h 1215"/>
                <a:gd name="T66" fmla="*/ 704 w 1215"/>
                <a:gd name="T67" fmla="*/ 647 h 1215"/>
                <a:gd name="T68" fmla="*/ 666 w 1215"/>
                <a:gd name="T69" fmla="*/ 609 h 1215"/>
                <a:gd name="T70" fmla="*/ 767 w 1215"/>
                <a:gd name="T71" fmla="*/ 507 h 1215"/>
                <a:gd name="T72" fmla="*/ 806 w 1215"/>
                <a:gd name="T73" fmla="*/ 545 h 1215"/>
                <a:gd name="T74" fmla="*/ 834 w 1215"/>
                <a:gd name="T75" fmla="*/ 557 h 1215"/>
                <a:gd name="T76" fmla="*/ 862 w 1215"/>
                <a:gd name="T77" fmla="*/ 545 h 1215"/>
                <a:gd name="T78" fmla="*/ 862 w 1215"/>
                <a:gd name="T79" fmla="*/ 489 h 1215"/>
                <a:gd name="T80" fmla="*/ 824 w 1215"/>
                <a:gd name="T81" fmla="*/ 451 h 1215"/>
                <a:gd name="T82" fmla="*/ 926 w 1215"/>
                <a:gd name="T83" fmla="*/ 349 h 1215"/>
                <a:gd name="T84" fmla="*/ 964 w 1215"/>
                <a:gd name="T85" fmla="*/ 387 h 1215"/>
                <a:gd name="T86" fmla="*/ 992 w 1215"/>
                <a:gd name="T87" fmla="*/ 399 h 1215"/>
                <a:gd name="T88" fmla="*/ 1021 w 1215"/>
                <a:gd name="T89" fmla="*/ 387 h 1215"/>
                <a:gd name="T90" fmla="*/ 1021 w 1215"/>
                <a:gd name="T91" fmla="*/ 330 h 1215"/>
                <a:gd name="T92" fmla="*/ 982 w 1215"/>
                <a:gd name="T93" fmla="*/ 292 h 1215"/>
                <a:gd name="T94" fmla="*/ 1135 w 1215"/>
                <a:gd name="T95" fmla="*/ 140 h 1215"/>
                <a:gd name="T96" fmla="*/ 1135 w 1215"/>
                <a:gd name="T97" fmla="*/ 1135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5" h="1215">
                  <a:moveTo>
                    <a:pt x="1190" y="6"/>
                  </a:moveTo>
                  <a:cubicBezTo>
                    <a:pt x="1175" y="0"/>
                    <a:pt x="1158" y="3"/>
                    <a:pt x="1147" y="15"/>
                  </a:cubicBezTo>
                  <a:cubicBezTo>
                    <a:pt x="739" y="422"/>
                    <a:pt x="739" y="422"/>
                    <a:pt x="739" y="422"/>
                  </a:cubicBezTo>
                  <a:cubicBezTo>
                    <a:pt x="739" y="422"/>
                    <a:pt x="739" y="422"/>
                    <a:pt x="739" y="422"/>
                  </a:cubicBezTo>
                  <a:cubicBezTo>
                    <a:pt x="739" y="422"/>
                    <a:pt x="739" y="422"/>
                    <a:pt x="739" y="422"/>
                  </a:cubicBezTo>
                  <a:cubicBezTo>
                    <a:pt x="264" y="897"/>
                    <a:pt x="264" y="897"/>
                    <a:pt x="264" y="897"/>
                  </a:cubicBezTo>
                  <a:cubicBezTo>
                    <a:pt x="264" y="897"/>
                    <a:pt x="264" y="897"/>
                    <a:pt x="264" y="898"/>
                  </a:cubicBezTo>
                  <a:cubicBezTo>
                    <a:pt x="264" y="898"/>
                    <a:pt x="264" y="898"/>
                    <a:pt x="264" y="898"/>
                  </a:cubicBezTo>
                  <a:cubicBezTo>
                    <a:pt x="15" y="1147"/>
                    <a:pt x="15" y="1147"/>
                    <a:pt x="15" y="1147"/>
                  </a:cubicBezTo>
                  <a:cubicBezTo>
                    <a:pt x="3" y="1158"/>
                    <a:pt x="0" y="1175"/>
                    <a:pt x="6" y="1190"/>
                  </a:cubicBezTo>
                  <a:cubicBezTo>
                    <a:pt x="12" y="1205"/>
                    <a:pt x="27" y="1215"/>
                    <a:pt x="43" y="1215"/>
                  </a:cubicBezTo>
                  <a:cubicBezTo>
                    <a:pt x="1175" y="1215"/>
                    <a:pt x="1175" y="1215"/>
                    <a:pt x="1175" y="1215"/>
                  </a:cubicBezTo>
                  <a:cubicBezTo>
                    <a:pt x="1197" y="1215"/>
                    <a:pt x="1215" y="1197"/>
                    <a:pt x="1215" y="1175"/>
                  </a:cubicBezTo>
                  <a:cubicBezTo>
                    <a:pt x="1215" y="43"/>
                    <a:pt x="1215" y="43"/>
                    <a:pt x="1215" y="43"/>
                  </a:cubicBezTo>
                  <a:cubicBezTo>
                    <a:pt x="1215" y="27"/>
                    <a:pt x="1205" y="12"/>
                    <a:pt x="1190" y="6"/>
                  </a:cubicBezTo>
                  <a:close/>
                  <a:moveTo>
                    <a:pt x="1135" y="1135"/>
                  </a:moveTo>
                  <a:cubicBezTo>
                    <a:pt x="140" y="1135"/>
                    <a:pt x="140" y="1135"/>
                    <a:pt x="140" y="1135"/>
                  </a:cubicBezTo>
                  <a:cubicBezTo>
                    <a:pt x="292" y="982"/>
                    <a:pt x="292" y="982"/>
                    <a:pt x="292" y="982"/>
                  </a:cubicBezTo>
                  <a:cubicBezTo>
                    <a:pt x="330" y="1021"/>
                    <a:pt x="330" y="1021"/>
                    <a:pt x="330" y="1021"/>
                  </a:cubicBezTo>
                  <a:cubicBezTo>
                    <a:pt x="338" y="1028"/>
                    <a:pt x="348" y="1032"/>
                    <a:pt x="359" y="1032"/>
                  </a:cubicBezTo>
                  <a:cubicBezTo>
                    <a:pt x="369" y="1032"/>
                    <a:pt x="379" y="1028"/>
                    <a:pt x="387" y="1021"/>
                  </a:cubicBezTo>
                  <a:cubicBezTo>
                    <a:pt x="403" y="1005"/>
                    <a:pt x="403" y="980"/>
                    <a:pt x="387" y="964"/>
                  </a:cubicBezTo>
                  <a:cubicBezTo>
                    <a:pt x="349" y="926"/>
                    <a:pt x="349" y="926"/>
                    <a:pt x="349" y="926"/>
                  </a:cubicBezTo>
                  <a:cubicBezTo>
                    <a:pt x="451" y="824"/>
                    <a:pt x="451" y="824"/>
                    <a:pt x="451" y="824"/>
                  </a:cubicBezTo>
                  <a:cubicBezTo>
                    <a:pt x="489" y="862"/>
                    <a:pt x="489" y="862"/>
                    <a:pt x="489" y="862"/>
                  </a:cubicBezTo>
                  <a:cubicBezTo>
                    <a:pt x="497" y="870"/>
                    <a:pt x="507" y="874"/>
                    <a:pt x="517" y="874"/>
                  </a:cubicBezTo>
                  <a:cubicBezTo>
                    <a:pt x="527" y="874"/>
                    <a:pt x="538" y="870"/>
                    <a:pt x="545" y="862"/>
                  </a:cubicBezTo>
                  <a:cubicBezTo>
                    <a:pt x="561" y="847"/>
                    <a:pt x="561" y="821"/>
                    <a:pt x="545" y="806"/>
                  </a:cubicBezTo>
                  <a:cubicBezTo>
                    <a:pt x="507" y="767"/>
                    <a:pt x="507" y="767"/>
                    <a:pt x="507" y="767"/>
                  </a:cubicBezTo>
                  <a:cubicBezTo>
                    <a:pt x="609" y="666"/>
                    <a:pt x="609" y="666"/>
                    <a:pt x="609" y="666"/>
                  </a:cubicBezTo>
                  <a:cubicBezTo>
                    <a:pt x="647" y="704"/>
                    <a:pt x="647" y="704"/>
                    <a:pt x="647" y="704"/>
                  </a:cubicBezTo>
                  <a:cubicBezTo>
                    <a:pt x="655" y="712"/>
                    <a:pt x="665" y="715"/>
                    <a:pt x="675" y="715"/>
                  </a:cubicBezTo>
                  <a:cubicBezTo>
                    <a:pt x="686" y="715"/>
                    <a:pt x="696" y="712"/>
                    <a:pt x="704" y="704"/>
                  </a:cubicBezTo>
                  <a:cubicBezTo>
                    <a:pt x="719" y="688"/>
                    <a:pt x="719" y="663"/>
                    <a:pt x="704" y="647"/>
                  </a:cubicBezTo>
                  <a:cubicBezTo>
                    <a:pt x="666" y="609"/>
                    <a:pt x="666" y="609"/>
                    <a:pt x="666" y="609"/>
                  </a:cubicBezTo>
                  <a:cubicBezTo>
                    <a:pt x="767" y="507"/>
                    <a:pt x="767" y="507"/>
                    <a:pt x="767" y="507"/>
                  </a:cubicBezTo>
                  <a:cubicBezTo>
                    <a:pt x="806" y="545"/>
                    <a:pt x="806" y="545"/>
                    <a:pt x="806" y="545"/>
                  </a:cubicBezTo>
                  <a:cubicBezTo>
                    <a:pt x="813" y="553"/>
                    <a:pt x="824" y="557"/>
                    <a:pt x="834" y="557"/>
                  </a:cubicBezTo>
                  <a:cubicBezTo>
                    <a:pt x="844" y="557"/>
                    <a:pt x="854" y="553"/>
                    <a:pt x="862" y="545"/>
                  </a:cubicBezTo>
                  <a:cubicBezTo>
                    <a:pt x="878" y="530"/>
                    <a:pt x="878" y="504"/>
                    <a:pt x="862" y="489"/>
                  </a:cubicBezTo>
                  <a:cubicBezTo>
                    <a:pt x="824" y="451"/>
                    <a:pt x="824" y="451"/>
                    <a:pt x="824" y="451"/>
                  </a:cubicBezTo>
                  <a:cubicBezTo>
                    <a:pt x="926" y="349"/>
                    <a:pt x="926" y="349"/>
                    <a:pt x="926" y="349"/>
                  </a:cubicBezTo>
                  <a:cubicBezTo>
                    <a:pt x="964" y="387"/>
                    <a:pt x="964" y="387"/>
                    <a:pt x="964" y="387"/>
                  </a:cubicBezTo>
                  <a:cubicBezTo>
                    <a:pt x="972" y="395"/>
                    <a:pt x="982" y="399"/>
                    <a:pt x="992" y="399"/>
                  </a:cubicBezTo>
                  <a:cubicBezTo>
                    <a:pt x="1002" y="399"/>
                    <a:pt x="1013" y="395"/>
                    <a:pt x="1021" y="387"/>
                  </a:cubicBezTo>
                  <a:cubicBezTo>
                    <a:pt x="1036" y="371"/>
                    <a:pt x="1036" y="346"/>
                    <a:pt x="1021" y="330"/>
                  </a:cubicBezTo>
                  <a:cubicBezTo>
                    <a:pt x="982" y="292"/>
                    <a:pt x="982" y="292"/>
                    <a:pt x="982" y="292"/>
                  </a:cubicBezTo>
                  <a:cubicBezTo>
                    <a:pt x="1135" y="140"/>
                    <a:pt x="1135" y="140"/>
                    <a:pt x="1135" y="140"/>
                  </a:cubicBezTo>
                  <a:lnTo>
                    <a:pt x="1135" y="113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50" name="Freeform 24">
              <a:extLst>
                <a:ext uri="{FF2B5EF4-FFF2-40B4-BE49-F238E27FC236}">
                  <a16:creationId xmlns:a16="http://schemas.microsoft.com/office/drawing/2014/main" id="{6AE8EAEE-AD95-FF5C-BD9F-37659F899A48}"/>
                </a:ext>
              </a:extLst>
            </p:cNvPr>
            <p:cNvSpPr>
              <a:spLocks noEditPoints="1"/>
            </p:cNvSpPr>
            <p:nvPr/>
          </p:nvSpPr>
          <p:spPr bwMode="auto">
            <a:xfrm>
              <a:off x="4281193" y="2447925"/>
              <a:ext cx="188913" cy="188913"/>
            </a:xfrm>
            <a:custGeom>
              <a:avLst/>
              <a:gdLst>
                <a:gd name="T0" fmla="*/ 507 w 532"/>
                <a:gd name="T1" fmla="*/ 6 h 532"/>
                <a:gd name="T2" fmla="*/ 464 w 532"/>
                <a:gd name="T3" fmla="*/ 15 h 532"/>
                <a:gd name="T4" fmla="*/ 15 w 532"/>
                <a:gd name="T5" fmla="*/ 464 h 532"/>
                <a:gd name="T6" fmla="*/ 6 w 532"/>
                <a:gd name="T7" fmla="*/ 507 h 532"/>
                <a:gd name="T8" fmla="*/ 43 w 532"/>
                <a:gd name="T9" fmla="*/ 532 h 532"/>
                <a:gd name="T10" fmla="*/ 492 w 532"/>
                <a:gd name="T11" fmla="*/ 532 h 532"/>
                <a:gd name="T12" fmla="*/ 532 w 532"/>
                <a:gd name="T13" fmla="*/ 492 h 532"/>
                <a:gd name="T14" fmla="*/ 532 w 532"/>
                <a:gd name="T15" fmla="*/ 43 h 532"/>
                <a:gd name="T16" fmla="*/ 507 w 532"/>
                <a:gd name="T17" fmla="*/ 6 h 532"/>
                <a:gd name="T18" fmla="*/ 452 w 532"/>
                <a:gd name="T19" fmla="*/ 452 h 532"/>
                <a:gd name="T20" fmla="*/ 139 w 532"/>
                <a:gd name="T21" fmla="*/ 452 h 532"/>
                <a:gd name="T22" fmla="*/ 452 w 532"/>
                <a:gd name="T23" fmla="*/ 139 h 532"/>
                <a:gd name="T24" fmla="*/ 452 w 532"/>
                <a:gd name="T25" fmla="*/ 45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2" h="532">
                  <a:moveTo>
                    <a:pt x="507" y="6"/>
                  </a:moveTo>
                  <a:cubicBezTo>
                    <a:pt x="492" y="0"/>
                    <a:pt x="475" y="3"/>
                    <a:pt x="464" y="15"/>
                  </a:cubicBezTo>
                  <a:cubicBezTo>
                    <a:pt x="15" y="464"/>
                    <a:pt x="15" y="464"/>
                    <a:pt x="15" y="464"/>
                  </a:cubicBezTo>
                  <a:cubicBezTo>
                    <a:pt x="3" y="475"/>
                    <a:pt x="0" y="492"/>
                    <a:pt x="6" y="507"/>
                  </a:cubicBezTo>
                  <a:cubicBezTo>
                    <a:pt x="12" y="522"/>
                    <a:pt x="27" y="532"/>
                    <a:pt x="43" y="532"/>
                  </a:cubicBezTo>
                  <a:cubicBezTo>
                    <a:pt x="492" y="532"/>
                    <a:pt x="492" y="532"/>
                    <a:pt x="492" y="532"/>
                  </a:cubicBezTo>
                  <a:cubicBezTo>
                    <a:pt x="514" y="532"/>
                    <a:pt x="532" y="514"/>
                    <a:pt x="532" y="492"/>
                  </a:cubicBezTo>
                  <a:cubicBezTo>
                    <a:pt x="532" y="43"/>
                    <a:pt x="532" y="43"/>
                    <a:pt x="532" y="43"/>
                  </a:cubicBezTo>
                  <a:cubicBezTo>
                    <a:pt x="532" y="27"/>
                    <a:pt x="522" y="12"/>
                    <a:pt x="507" y="6"/>
                  </a:cubicBezTo>
                  <a:close/>
                  <a:moveTo>
                    <a:pt x="452" y="452"/>
                  </a:moveTo>
                  <a:cubicBezTo>
                    <a:pt x="139" y="452"/>
                    <a:pt x="139" y="452"/>
                    <a:pt x="139" y="452"/>
                  </a:cubicBezTo>
                  <a:cubicBezTo>
                    <a:pt x="452" y="139"/>
                    <a:pt x="452" y="139"/>
                    <a:pt x="452" y="139"/>
                  </a:cubicBezTo>
                  <a:lnTo>
                    <a:pt x="452" y="45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51" name="Freeform 25">
              <a:extLst>
                <a:ext uri="{FF2B5EF4-FFF2-40B4-BE49-F238E27FC236}">
                  <a16:creationId xmlns:a16="http://schemas.microsoft.com/office/drawing/2014/main" id="{C1BFF599-0A2D-D8D8-2E2E-0C784217ED7A}"/>
                </a:ext>
              </a:extLst>
            </p:cNvPr>
            <p:cNvSpPr>
              <a:spLocks noEditPoints="1"/>
            </p:cNvSpPr>
            <p:nvPr/>
          </p:nvSpPr>
          <p:spPr bwMode="auto">
            <a:xfrm>
              <a:off x="3812881" y="1979613"/>
              <a:ext cx="663575" cy="728663"/>
            </a:xfrm>
            <a:custGeom>
              <a:avLst/>
              <a:gdLst>
                <a:gd name="T0" fmla="*/ 1813 w 1870"/>
                <a:gd name="T1" fmla="*/ 592 h 2052"/>
                <a:gd name="T2" fmla="*/ 1526 w 1870"/>
                <a:gd name="T3" fmla="*/ 701 h 2052"/>
                <a:gd name="T4" fmla="*/ 947 w 1870"/>
                <a:gd name="T5" fmla="*/ 276 h 2052"/>
                <a:gd name="T6" fmla="*/ 891 w 1870"/>
                <a:gd name="T7" fmla="*/ 276 h 2052"/>
                <a:gd name="T8" fmla="*/ 140 w 1870"/>
                <a:gd name="T9" fmla="*/ 880 h 2052"/>
                <a:gd name="T10" fmla="*/ 1347 w 1870"/>
                <a:gd name="T11" fmla="*/ 528 h 2052"/>
                <a:gd name="T12" fmla="*/ 1403 w 1870"/>
                <a:gd name="T13" fmla="*/ 472 h 2052"/>
                <a:gd name="T14" fmla="*/ 891 w 1870"/>
                <a:gd name="T15" fmla="*/ 16 h 2052"/>
                <a:gd name="T16" fmla="*/ 6 w 1870"/>
                <a:gd name="T17" fmla="*/ 935 h 2052"/>
                <a:gd name="T18" fmla="*/ 83 w 1870"/>
                <a:gd name="T19" fmla="*/ 960 h 2052"/>
                <a:gd name="T20" fmla="*/ 123 w 1870"/>
                <a:gd name="T21" fmla="*/ 2052 h 2052"/>
                <a:gd name="T22" fmla="*/ 799 w 1870"/>
                <a:gd name="T23" fmla="*/ 2012 h 2052"/>
                <a:gd name="T24" fmla="*/ 163 w 1870"/>
                <a:gd name="T25" fmla="*/ 1972 h 2052"/>
                <a:gd name="T26" fmla="*/ 304 w 1870"/>
                <a:gd name="T27" fmla="*/ 960 h 2052"/>
                <a:gd name="T28" fmla="*/ 919 w 1870"/>
                <a:gd name="T29" fmla="*/ 361 h 2052"/>
                <a:gd name="T30" fmla="*/ 799 w 1870"/>
                <a:gd name="T31" fmla="*/ 1428 h 2052"/>
                <a:gd name="T32" fmla="*/ 1079 w 1870"/>
                <a:gd name="T33" fmla="*/ 1068 h 2052"/>
                <a:gd name="T34" fmla="*/ 1079 w 1870"/>
                <a:gd name="T35" fmla="*/ 988 h 2052"/>
                <a:gd name="T36" fmla="*/ 719 w 1870"/>
                <a:gd name="T37" fmla="*/ 1028 h 2052"/>
                <a:gd name="T38" fmla="*/ 721 w 1870"/>
                <a:gd name="T39" fmla="*/ 1505 h 2052"/>
                <a:gd name="T40" fmla="*/ 685 w 1870"/>
                <a:gd name="T41" fmla="*/ 1771 h 2052"/>
                <a:gd name="T42" fmla="*/ 915 w 1870"/>
                <a:gd name="T43" fmla="*/ 1771 h 2052"/>
                <a:gd name="T44" fmla="*/ 1252 w 1870"/>
                <a:gd name="T45" fmla="*/ 1377 h 2052"/>
                <a:gd name="T46" fmla="*/ 940 w 1870"/>
                <a:gd name="T47" fmla="*/ 1632 h 2052"/>
                <a:gd name="T48" fmla="*/ 1555 w 1870"/>
                <a:gd name="T49" fmla="*/ 785 h 2052"/>
                <a:gd name="T50" fmla="*/ 1392 w 1870"/>
                <a:gd name="T51" fmla="*/ 1181 h 2052"/>
                <a:gd name="T52" fmla="*/ 1448 w 1870"/>
                <a:gd name="T53" fmla="*/ 1237 h 2052"/>
                <a:gd name="T54" fmla="*/ 1764 w 1870"/>
                <a:gd name="T55" fmla="*/ 916 h 2052"/>
                <a:gd name="T56" fmla="*/ 1855 w 1870"/>
                <a:gd name="T57" fmla="*/ 601 h 2052"/>
                <a:gd name="T58" fmla="*/ 859 w 1870"/>
                <a:gd name="T59" fmla="*/ 1714 h 2052"/>
                <a:gd name="T60" fmla="*/ 742 w 1870"/>
                <a:gd name="T61" fmla="*/ 1714 h 2052"/>
                <a:gd name="T62" fmla="*/ 742 w 1870"/>
                <a:gd name="T63" fmla="*/ 1598 h 2052"/>
                <a:gd name="T64" fmla="*/ 884 w 1870"/>
                <a:gd name="T65" fmla="*/ 1689 h 2052"/>
                <a:gd name="T66" fmla="*/ 1628 w 1870"/>
                <a:gd name="T67" fmla="*/ 745 h 2052"/>
                <a:gd name="T68" fmla="*/ 1711 w 1870"/>
                <a:gd name="T69" fmla="*/ 829 h 2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0" h="2052">
                  <a:moveTo>
                    <a:pt x="1855" y="601"/>
                  </a:moveTo>
                  <a:cubicBezTo>
                    <a:pt x="1844" y="590"/>
                    <a:pt x="1828" y="586"/>
                    <a:pt x="1813" y="592"/>
                  </a:cubicBezTo>
                  <a:cubicBezTo>
                    <a:pt x="1540" y="692"/>
                    <a:pt x="1540" y="692"/>
                    <a:pt x="1540" y="692"/>
                  </a:cubicBezTo>
                  <a:cubicBezTo>
                    <a:pt x="1535" y="694"/>
                    <a:pt x="1530" y="697"/>
                    <a:pt x="1526" y="701"/>
                  </a:cubicBezTo>
                  <a:cubicBezTo>
                    <a:pt x="1449" y="778"/>
                    <a:pt x="1449" y="778"/>
                    <a:pt x="1449" y="778"/>
                  </a:cubicBezTo>
                  <a:cubicBezTo>
                    <a:pt x="947" y="276"/>
                    <a:pt x="947" y="276"/>
                    <a:pt x="947" y="276"/>
                  </a:cubicBezTo>
                  <a:cubicBezTo>
                    <a:pt x="940" y="269"/>
                    <a:pt x="930" y="265"/>
                    <a:pt x="919" y="265"/>
                  </a:cubicBezTo>
                  <a:cubicBezTo>
                    <a:pt x="908" y="265"/>
                    <a:pt x="898" y="269"/>
                    <a:pt x="891" y="276"/>
                  </a:cubicBezTo>
                  <a:cubicBezTo>
                    <a:pt x="287" y="880"/>
                    <a:pt x="287" y="880"/>
                    <a:pt x="287" y="880"/>
                  </a:cubicBezTo>
                  <a:cubicBezTo>
                    <a:pt x="140" y="880"/>
                    <a:pt x="140" y="880"/>
                    <a:pt x="140" y="880"/>
                  </a:cubicBezTo>
                  <a:cubicBezTo>
                    <a:pt x="919" y="101"/>
                    <a:pt x="919" y="101"/>
                    <a:pt x="919" y="101"/>
                  </a:cubicBezTo>
                  <a:cubicBezTo>
                    <a:pt x="1347" y="528"/>
                    <a:pt x="1347" y="528"/>
                    <a:pt x="1347" y="528"/>
                  </a:cubicBezTo>
                  <a:cubicBezTo>
                    <a:pt x="1362" y="544"/>
                    <a:pt x="1388" y="544"/>
                    <a:pt x="1403" y="528"/>
                  </a:cubicBezTo>
                  <a:cubicBezTo>
                    <a:pt x="1419" y="513"/>
                    <a:pt x="1419" y="487"/>
                    <a:pt x="1403" y="472"/>
                  </a:cubicBezTo>
                  <a:cubicBezTo>
                    <a:pt x="947" y="16"/>
                    <a:pt x="947" y="16"/>
                    <a:pt x="947" y="16"/>
                  </a:cubicBezTo>
                  <a:cubicBezTo>
                    <a:pt x="932" y="0"/>
                    <a:pt x="906" y="0"/>
                    <a:pt x="891" y="16"/>
                  </a:cubicBezTo>
                  <a:cubicBezTo>
                    <a:pt x="15" y="892"/>
                    <a:pt x="15" y="892"/>
                    <a:pt x="15" y="892"/>
                  </a:cubicBezTo>
                  <a:cubicBezTo>
                    <a:pt x="3" y="903"/>
                    <a:pt x="0" y="920"/>
                    <a:pt x="6" y="935"/>
                  </a:cubicBezTo>
                  <a:cubicBezTo>
                    <a:pt x="12" y="950"/>
                    <a:pt x="27" y="960"/>
                    <a:pt x="43" y="960"/>
                  </a:cubicBezTo>
                  <a:cubicBezTo>
                    <a:pt x="83" y="960"/>
                    <a:pt x="83" y="960"/>
                    <a:pt x="83" y="960"/>
                  </a:cubicBezTo>
                  <a:cubicBezTo>
                    <a:pt x="83" y="2012"/>
                    <a:pt x="83" y="2012"/>
                    <a:pt x="83" y="2012"/>
                  </a:cubicBezTo>
                  <a:cubicBezTo>
                    <a:pt x="83" y="2034"/>
                    <a:pt x="101" y="2052"/>
                    <a:pt x="123" y="2052"/>
                  </a:cubicBezTo>
                  <a:cubicBezTo>
                    <a:pt x="759" y="2052"/>
                    <a:pt x="759" y="2052"/>
                    <a:pt x="759" y="2052"/>
                  </a:cubicBezTo>
                  <a:cubicBezTo>
                    <a:pt x="781" y="2052"/>
                    <a:pt x="799" y="2034"/>
                    <a:pt x="799" y="2012"/>
                  </a:cubicBezTo>
                  <a:cubicBezTo>
                    <a:pt x="799" y="1990"/>
                    <a:pt x="781" y="1972"/>
                    <a:pt x="759" y="1972"/>
                  </a:cubicBezTo>
                  <a:cubicBezTo>
                    <a:pt x="163" y="1972"/>
                    <a:pt x="163" y="1972"/>
                    <a:pt x="163" y="1972"/>
                  </a:cubicBezTo>
                  <a:cubicBezTo>
                    <a:pt x="163" y="960"/>
                    <a:pt x="163" y="960"/>
                    <a:pt x="163" y="960"/>
                  </a:cubicBezTo>
                  <a:cubicBezTo>
                    <a:pt x="304" y="960"/>
                    <a:pt x="304" y="960"/>
                    <a:pt x="304" y="960"/>
                  </a:cubicBezTo>
                  <a:cubicBezTo>
                    <a:pt x="314" y="960"/>
                    <a:pt x="324" y="956"/>
                    <a:pt x="332" y="948"/>
                  </a:cubicBezTo>
                  <a:cubicBezTo>
                    <a:pt x="919" y="361"/>
                    <a:pt x="919" y="361"/>
                    <a:pt x="919" y="361"/>
                  </a:cubicBezTo>
                  <a:cubicBezTo>
                    <a:pt x="1392" y="834"/>
                    <a:pt x="1392" y="834"/>
                    <a:pt x="1392" y="834"/>
                  </a:cubicBezTo>
                  <a:cubicBezTo>
                    <a:pt x="799" y="1428"/>
                    <a:pt x="799" y="1428"/>
                    <a:pt x="799" y="1428"/>
                  </a:cubicBezTo>
                  <a:cubicBezTo>
                    <a:pt x="799" y="1068"/>
                    <a:pt x="799" y="1068"/>
                    <a:pt x="799" y="1068"/>
                  </a:cubicBezTo>
                  <a:cubicBezTo>
                    <a:pt x="1079" y="1068"/>
                    <a:pt x="1079" y="1068"/>
                    <a:pt x="1079" y="1068"/>
                  </a:cubicBezTo>
                  <a:cubicBezTo>
                    <a:pt x="1101" y="1068"/>
                    <a:pt x="1119" y="1050"/>
                    <a:pt x="1119" y="1028"/>
                  </a:cubicBezTo>
                  <a:cubicBezTo>
                    <a:pt x="1119" y="1006"/>
                    <a:pt x="1101" y="988"/>
                    <a:pt x="1079" y="988"/>
                  </a:cubicBezTo>
                  <a:cubicBezTo>
                    <a:pt x="759" y="988"/>
                    <a:pt x="759" y="988"/>
                    <a:pt x="759" y="988"/>
                  </a:cubicBezTo>
                  <a:cubicBezTo>
                    <a:pt x="737" y="988"/>
                    <a:pt x="719" y="1006"/>
                    <a:pt x="719" y="1028"/>
                  </a:cubicBezTo>
                  <a:cubicBezTo>
                    <a:pt x="719" y="1492"/>
                    <a:pt x="719" y="1492"/>
                    <a:pt x="719" y="1492"/>
                  </a:cubicBezTo>
                  <a:cubicBezTo>
                    <a:pt x="719" y="1497"/>
                    <a:pt x="720" y="1501"/>
                    <a:pt x="721" y="1505"/>
                  </a:cubicBezTo>
                  <a:cubicBezTo>
                    <a:pt x="685" y="1541"/>
                    <a:pt x="685" y="1541"/>
                    <a:pt x="685" y="1541"/>
                  </a:cubicBezTo>
                  <a:cubicBezTo>
                    <a:pt x="622" y="1604"/>
                    <a:pt x="622" y="1707"/>
                    <a:pt x="685" y="1771"/>
                  </a:cubicBezTo>
                  <a:cubicBezTo>
                    <a:pt x="717" y="1802"/>
                    <a:pt x="759" y="1818"/>
                    <a:pt x="800" y="1818"/>
                  </a:cubicBezTo>
                  <a:cubicBezTo>
                    <a:pt x="842" y="1818"/>
                    <a:pt x="883" y="1802"/>
                    <a:pt x="915" y="1771"/>
                  </a:cubicBezTo>
                  <a:cubicBezTo>
                    <a:pt x="1252" y="1433"/>
                    <a:pt x="1252" y="1433"/>
                    <a:pt x="1252" y="1433"/>
                  </a:cubicBezTo>
                  <a:cubicBezTo>
                    <a:pt x="1268" y="1418"/>
                    <a:pt x="1268" y="1393"/>
                    <a:pt x="1252" y="1377"/>
                  </a:cubicBezTo>
                  <a:cubicBezTo>
                    <a:pt x="1237" y="1361"/>
                    <a:pt x="1212" y="1361"/>
                    <a:pt x="1196" y="1377"/>
                  </a:cubicBezTo>
                  <a:cubicBezTo>
                    <a:pt x="940" y="1632"/>
                    <a:pt x="940" y="1632"/>
                    <a:pt x="940" y="1632"/>
                  </a:cubicBezTo>
                  <a:cubicBezTo>
                    <a:pt x="824" y="1516"/>
                    <a:pt x="824" y="1516"/>
                    <a:pt x="824" y="1516"/>
                  </a:cubicBezTo>
                  <a:cubicBezTo>
                    <a:pt x="1555" y="785"/>
                    <a:pt x="1555" y="785"/>
                    <a:pt x="1555" y="785"/>
                  </a:cubicBezTo>
                  <a:cubicBezTo>
                    <a:pt x="1671" y="902"/>
                    <a:pt x="1671" y="902"/>
                    <a:pt x="1671" y="902"/>
                  </a:cubicBezTo>
                  <a:cubicBezTo>
                    <a:pt x="1392" y="1181"/>
                    <a:pt x="1392" y="1181"/>
                    <a:pt x="1392" y="1181"/>
                  </a:cubicBezTo>
                  <a:cubicBezTo>
                    <a:pt x="1376" y="1197"/>
                    <a:pt x="1376" y="1222"/>
                    <a:pt x="1392" y="1237"/>
                  </a:cubicBezTo>
                  <a:cubicBezTo>
                    <a:pt x="1408" y="1253"/>
                    <a:pt x="1433" y="1253"/>
                    <a:pt x="1448" y="1237"/>
                  </a:cubicBezTo>
                  <a:cubicBezTo>
                    <a:pt x="1755" y="931"/>
                    <a:pt x="1755" y="931"/>
                    <a:pt x="1755" y="931"/>
                  </a:cubicBezTo>
                  <a:cubicBezTo>
                    <a:pt x="1759" y="927"/>
                    <a:pt x="1762" y="922"/>
                    <a:pt x="1764" y="916"/>
                  </a:cubicBezTo>
                  <a:cubicBezTo>
                    <a:pt x="1865" y="643"/>
                    <a:pt x="1865" y="643"/>
                    <a:pt x="1865" y="643"/>
                  </a:cubicBezTo>
                  <a:cubicBezTo>
                    <a:pt x="1870" y="628"/>
                    <a:pt x="1866" y="612"/>
                    <a:pt x="1855" y="601"/>
                  </a:cubicBezTo>
                  <a:close/>
                  <a:moveTo>
                    <a:pt x="884" y="1689"/>
                  </a:moveTo>
                  <a:cubicBezTo>
                    <a:pt x="859" y="1714"/>
                    <a:pt x="859" y="1714"/>
                    <a:pt x="859" y="1714"/>
                  </a:cubicBezTo>
                  <a:cubicBezTo>
                    <a:pt x="843" y="1730"/>
                    <a:pt x="822" y="1738"/>
                    <a:pt x="800" y="1738"/>
                  </a:cubicBezTo>
                  <a:cubicBezTo>
                    <a:pt x="778" y="1738"/>
                    <a:pt x="758" y="1730"/>
                    <a:pt x="742" y="1714"/>
                  </a:cubicBezTo>
                  <a:cubicBezTo>
                    <a:pt x="726" y="1699"/>
                    <a:pt x="718" y="1678"/>
                    <a:pt x="718" y="1656"/>
                  </a:cubicBezTo>
                  <a:cubicBezTo>
                    <a:pt x="718" y="1634"/>
                    <a:pt x="726" y="1613"/>
                    <a:pt x="742" y="1598"/>
                  </a:cubicBezTo>
                  <a:cubicBezTo>
                    <a:pt x="767" y="1573"/>
                    <a:pt x="767" y="1573"/>
                    <a:pt x="767" y="1573"/>
                  </a:cubicBezTo>
                  <a:lnTo>
                    <a:pt x="884" y="1689"/>
                  </a:lnTo>
                  <a:close/>
                  <a:moveTo>
                    <a:pt x="1711" y="829"/>
                  </a:moveTo>
                  <a:cubicBezTo>
                    <a:pt x="1628" y="745"/>
                    <a:pt x="1628" y="745"/>
                    <a:pt x="1628" y="745"/>
                  </a:cubicBezTo>
                  <a:cubicBezTo>
                    <a:pt x="1760" y="697"/>
                    <a:pt x="1760" y="697"/>
                    <a:pt x="1760" y="697"/>
                  </a:cubicBezTo>
                  <a:lnTo>
                    <a:pt x="1711" y="8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52" name="Freeform 26">
              <a:extLst>
                <a:ext uri="{FF2B5EF4-FFF2-40B4-BE49-F238E27FC236}">
                  <a16:creationId xmlns:a16="http://schemas.microsoft.com/office/drawing/2014/main" id="{F1825CD6-F6DC-6584-50F8-896043B647B4}"/>
                </a:ext>
              </a:extLst>
            </p:cNvPr>
            <p:cNvSpPr>
              <a:spLocks/>
            </p:cNvSpPr>
            <p:nvPr/>
          </p:nvSpPr>
          <p:spPr bwMode="auto">
            <a:xfrm>
              <a:off x="4268493" y="2430463"/>
              <a:ext cx="28575" cy="28575"/>
            </a:xfrm>
            <a:custGeom>
              <a:avLst/>
              <a:gdLst>
                <a:gd name="T0" fmla="*/ 69 w 80"/>
                <a:gd name="T1" fmla="*/ 12 h 80"/>
                <a:gd name="T2" fmla="*/ 40 w 80"/>
                <a:gd name="T3" fmla="*/ 0 h 80"/>
                <a:gd name="T4" fmla="*/ 12 w 80"/>
                <a:gd name="T5" fmla="*/ 12 h 80"/>
                <a:gd name="T6" fmla="*/ 0 w 80"/>
                <a:gd name="T7" fmla="*/ 40 h 80"/>
                <a:gd name="T8" fmla="*/ 12 w 80"/>
                <a:gd name="T9" fmla="*/ 68 h 80"/>
                <a:gd name="T10" fmla="*/ 40 w 80"/>
                <a:gd name="T11" fmla="*/ 80 h 80"/>
                <a:gd name="T12" fmla="*/ 69 w 80"/>
                <a:gd name="T13" fmla="*/ 68 h 80"/>
                <a:gd name="T14" fmla="*/ 80 w 80"/>
                <a:gd name="T15" fmla="*/ 40 h 80"/>
                <a:gd name="T16" fmla="*/ 69 w 80"/>
                <a:gd name="T17"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69" y="12"/>
                  </a:moveTo>
                  <a:cubicBezTo>
                    <a:pt x="61" y="4"/>
                    <a:pt x="51" y="0"/>
                    <a:pt x="40" y="0"/>
                  </a:cubicBezTo>
                  <a:cubicBezTo>
                    <a:pt x="30" y="0"/>
                    <a:pt x="20" y="4"/>
                    <a:pt x="12" y="12"/>
                  </a:cubicBezTo>
                  <a:cubicBezTo>
                    <a:pt x="5" y="19"/>
                    <a:pt x="0" y="29"/>
                    <a:pt x="0" y="40"/>
                  </a:cubicBezTo>
                  <a:cubicBezTo>
                    <a:pt x="0" y="50"/>
                    <a:pt x="5" y="61"/>
                    <a:pt x="12" y="68"/>
                  </a:cubicBezTo>
                  <a:cubicBezTo>
                    <a:pt x="20" y="76"/>
                    <a:pt x="30" y="80"/>
                    <a:pt x="40" y="80"/>
                  </a:cubicBezTo>
                  <a:cubicBezTo>
                    <a:pt x="51" y="80"/>
                    <a:pt x="61" y="76"/>
                    <a:pt x="69" y="68"/>
                  </a:cubicBezTo>
                  <a:cubicBezTo>
                    <a:pt x="76" y="61"/>
                    <a:pt x="80" y="50"/>
                    <a:pt x="80" y="40"/>
                  </a:cubicBezTo>
                  <a:cubicBezTo>
                    <a:pt x="80" y="29"/>
                    <a:pt x="76" y="19"/>
                    <a:pt x="69" y="1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53" name="Freeform 27">
              <a:extLst>
                <a:ext uri="{FF2B5EF4-FFF2-40B4-BE49-F238E27FC236}">
                  <a16:creationId xmlns:a16="http://schemas.microsoft.com/office/drawing/2014/main" id="{A948C04C-6EB1-1715-DADF-3FCC88131F65}"/>
                </a:ext>
              </a:extLst>
            </p:cNvPr>
            <p:cNvSpPr>
              <a:spLocks noEditPoints="1"/>
            </p:cNvSpPr>
            <p:nvPr/>
          </p:nvSpPr>
          <p:spPr bwMode="auto">
            <a:xfrm>
              <a:off x="4085931" y="2195513"/>
              <a:ext cx="107950" cy="107950"/>
            </a:xfrm>
            <a:custGeom>
              <a:avLst/>
              <a:gdLst>
                <a:gd name="T0" fmla="*/ 152 w 304"/>
                <a:gd name="T1" fmla="*/ 0 h 304"/>
                <a:gd name="T2" fmla="*/ 0 w 304"/>
                <a:gd name="T3" fmla="*/ 152 h 304"/>
                <a:gd name="T4" fmla="*/ 152 w 304"/>
                <a:gd name="T5" fmla="*/ 304 h 304"/>
                <a:gd name="T6" fmla="*/ 304 w 304"/>
                <a:gd name="T7" fmla="*/ 152 h 304"/>
                <a:gd name="T8" fmla="*/ 152 w 304"/>
                <a:gd name="T9" fmla="*/ 0 h 304"/>
                <a:gd name="T10" fmla="*/ 152 w 304"/>
                <a:gd name="T11" fmla="*/ 224 h 304"/>
                <a:gd name="T12" fmla="*/ 80 w 304"/>
                <a:gd name="T13" fmla="*/ 152 h 304"/>
                <a:gd name="T14" fmla="*/ 152 w 304"/>
                <a:gd name="T15" fmla="*/ 80 h 304"/>
                <a:gd name="T16" fmla="*/ 224 w 304"/>
                <a:gd name="T17" fmla="*/ 152 h 304"/>
                <a:gd name="T18" fmla="*/ 152 w 304"/>
                <a:gd name="T19" fmla="*/ 2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4">
                  <a:moveTo>
                    <a:pt x="152" y="0"/>
                  </a:moveTo>
                  <a:cubicBezTo>
                    <a:pt x="68" y="0"/>
                    <a:pt x="0" y="68"/>
                    <a:pt x="0" y="152"/>
                  </a:cubicBezTo>
                  <a:cubicBezTo>
                    <a:pt x="0" y="236"/>
                    <a:pt x="68" y="304"/>
                    <a:pt x="152" y="304"/>
                  </a:cubicBezTo>
                  <a:cubicBezTo>
                    <a:pt x="236" y="304"/>
                    <a:pt x="304" y="236"/>
                    <a:pt x="304" y="152"/>
                  </a:cubicBezTo>
                  <a:cubicBezTo>
                    <a:pt x="304" y="68"/>
                    <a:pt x="236" y="0"/>
                    <a:pt x="152" y="0"/>
                  </a:cubicBezTo>
                  <a:close/>
                  <a:moveTo>
                    <a:pt x="152" y="224"/>
                  </a:moveTo>
                  <a:cubicBezTo>
                    <a:pt x="112" y="224"/>
                    <a:pt x="80" y="192"/>
                    <a:pt x="80" y="152"/>
                  </a:cubicBezTo>
                  <a:cubicBezTo>
                    <a:pt x="80" y="112"/>
                    <a:pt x="112" y="80"/>
                    <a:pt x="152" y="80"/>
                  </a:cubicBezTo>
                  <a:cubicBezTo>
                    <a:pt x="192" y="80"/>
                    <a:pt x="224" y="112"/>
                    <a:pt x="224" y="152"/>
                  </a:cubicBezTo>
                  <a:cubicBezTo>
                    <a:pt x="224" y="192"/>
                    <a:pt x="192" y="224"/>
                    <a:pt x="152" y="22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ar-SA"/>
            </a:p>
          </p:txBody>
        </p:sp>
      </p:grpSp>
      <p:grpSp>
        <p:nvGrpSpPr>
          <p:cNvPr id="60" name="Group 59">
            <a:extLst>
              <a:ext uri="{FF2B5EF4-FFF2-40B4-BE49-F238E27FC236}">
                <a16:creationId xmlns:a16="http://schemas.microsoft.com/office/drawing/2014/main" id="{252D0D0E-FDFA-D547-A834-5AD123B0D077}"/>
              </a:ext>
            </a:extLst>
          </p:cNvPr>
          <p:cNvGrpSpPr/>
          <p:nvPr/>
        </p:nvGrpSpPr>
        <p:grpSpPr>
          <a:xfrm>
            <a:off x="7488490" y="5032615"/>
            <a:ext cx="519713" cy="479539"/>
            <a:chOff x="7399471" y="4679060"/>
            <a:chExt cx="1066514" cy="984075"/>
          </a:xfrm>
          <a:noFill/>
        </p:grpSpPr>
        <p:sp>
          <p:nvSpPr>
            <p:cNvPr id="57" name="Freeform: Shape 56">
              <a:extLst>
                <a:ext uri="{FF2B5EF4-FFF2-40B4-BE49-F238E27FC236}">
                  <a16:creationId xmlns:a16="http://schemas.microsoft.com/office/drawing/2014/main" id="{29B32D40-9674-65D5-D226-18E9E9F81990}"/>
                </a:ext>
              </a:extLst>
            </p:cNvPr>
            <p:cNvSpPr/>
            <p:nvPr/>
          </p:nvSpPr>
          <p:spPr>
            <a:xfrm>
              <a:off x="7399471" y="4679060"/>
              <a:ext cx="1066514" cy="588787"/>
            </a:xfrm>
            <a:custGeom>
              <a:avLst/>
              <a:gdLst>
                <a:gd name="connsiteX0" fmla="*/ 620935 w 1066514"/>
                <a:gd name="connsiteY0" fmla="*/ 20074 h 588787"/>
                <a:gd name="connsiteX1" fmla="*/ 1030224 w 1066514"/>
                <a:gd name="connsiteY1" fmla="*/ 246007 h 588787"/>
                <a:gd name="connsiteX2" fmla="*/ 1030224 w 1066514"/>
                <a:gd name="connsiteY2" fmla="*/ 342781 h 588787"/>
                <a:gd name="connsiteX3" fmla="*/ 620935 w 1066514"/>
                <a:gd name="connsiteY3" fmla="*/ 568714 h 588787"/>
                <a:gd name="connsiteX4" fmla="*/ 445580 w 1066514"/>
                <a:gd name="connsiteY4" fmla="*/ 568714 h 588787"/>
                <a:gd name="connsiteX5" fmla="*/ 36290 w 1066514"/>
                <a:gd name="connsiteY5" fmla="*/ 342686 h 588787"/>
                <a:gd name="connsiteX6" fmla="*/ 36290 w 1066514"/>
                <a:gd name="connsiteY6" fmla="*/ 245912 h 588787"/>
                <a:gd name="connsiteX7" fmla="*/ 445580 w 1066514"/>
                <a:gd name="connsiteY7" fmla="*/ 20074 h 588787"/>
                <a:gd name="connsiteX8" fmla="*/ 620935 w 1066514"/>
                <a:gd name="connsiteY8" fmla="*/ 20074 h 58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514" h="588787">
                  <a:moveTo>
                    <a:pt x="620935" y="20074"/>
                  </a:moveTo>
                  <a:lnTo>
                    <a:pt x="1030224" y="246007"/>
                  </a:lnTo>
                  <a:cubicBezTo>
                    <a:pt x="1078611" y="272772"/>
                    <a:pt x="1078611" y="316111"/>
                    <a:pt x="1030224" y="342781"/>
                  </a:cubicBezTo>
                  <a:lnTo>
                    <a:pt x="620935" y="568714"/>
                  </a:lnTo>
                  <a:cubicBezTo>
                    <a:pt x="572548" y="595479"/>
                    <a:pt x="493967" y="595479"/>
                    <a:pt x="445580" y="568714"/>
                  </a:cubicBezTo>
                  <a:lnTo>
                    <a:pt x="36290" y="342686"/>
                  </a:lnTo>
                  <a:cubicBezTo>
                    <a:pt x="-12097" y="315920"/>
                    <a:pt x="-12097" y="272582"/>
                    <a:pt x="36290" y="245912"/>
                  </a:cubicBezTo>
                  <a:lnTo>
                    <a:pt x="445580" y="20074"/>
                  </a:lnTo>
                  <a:cubicBezTo>
                    <a:pt x="493967" y="-6691"/>
                    <a:pt x="572548" y="-6691"/>
                    <a:pt x="620935" y="20074"/>
                  </a:cubicBezTo>
                  <a:close/>
                </a:path>
              </a:pathLst>
            </a:custGeom>
            <a:grpFill/>
            <a:ln w="19050" cap="flat">
              <a:solidFill>
                <a:srgbClr val="7A1502"/>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A0A9A41-B689-A690-E1F4-2DEBCADDC2CF}"/>
                </a:ext>
              </a:extLst>
            </p:cNvPr>
            <p:cNvSpPr/>
            <p:nvPr/>
          </p:nvSpPr>
          <p:spPr>
            <a:xfrm>
              <a:off x="7399471" y="5070228"/>
              <a:ext cx="1066514" cy="391167"/>
            </a:xfrm>
            <a:custGeom>
              <a:avLst/>
              <a:gdLst>
                <a:gd name="connsiteX0" fmla="*/ 124016 w 1066514"/>
                <a:gd name="connsiteY0" fmla="*/ 0 h 391167"/>
                <a:gd name="connsiteX1" fmla="*/ 36290 w 1066514"/>
                <a:gd name="connsiteY1" fmla="*/ 48387 h 391167"/>
                <a:gd name="connsiteX2" fmla="*/ 36290 w 1066514"/>
                <a:gd name="connsiteY2" fmla="*/ 145161 h 391167"/>
                <a:gd name="connsiteX3" fmla="*/ 445580 w 1066514"/>
                <a:gd name="connsiteY3" fmla="*/ 371094 h 391167"/>
                <a:gd name="connsiteX4" fmla="*/ 620935 w 1066514"/>
                <a:gd name="connsiteY4" fmla="*/ 371094 h 391167"/>
                <a:gd name="connsiteX5" fmla="*/ 1030224 w 1066514"/>
                <a:gd name="connsiteY5" fmla="*/ 145161 h 391167"/>
                <a:gd name="connsiteX6" fmla="*/ 1030224 w 1066514"/>
                <a:gd name="connsiteY6" fmla="*/ 48387 h 391167"/>
                <a:gd name="connsiteX7" fmla="*/ 942499 w 1066514"/>
                <a:gd name="connsiteY7" fmla="*/ 0 h 39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514" h="391167">
                  <a:moveTo>
                    <a:pt x="124016" y="0"/>
                  </a:moveTo>
                  <a:lnTo>
                    <a:pt x="36290" y="48387"/>
                  </a:lnTo>
                  <a:cubicBezTo>
                    <a:pt x="-12097" y="75152"/>
                    <a:pt x="-12097" y="118491"/>
                    <a:pt x="36290" y="145161"/>
                  </a:cubicBezTo>
                  <a:lnTo>
                    <a:pt x="445580" y="371094"/>
                  </a:lnTo>
                  <a:cubicBezTo>
                    <a:pt x="493967" y="397859"/>
                    <a:pt x="572548" y="397859"/>
                    <a:pt x="620935" y="371094"/>
                  </a:cubicBezTo>
                  <a:lnTo>
                    <a:pt x="1030224" y="145161"/>
                  </a:lnTo>
                  <a:cubicBezTo>
                    <a:pt x="1078611" y="118396"/>
                    <a:pt x="1078611" y="75057"/>
                    <a:pt x="1030224" y="48387"/>
                  </a:cubicBezTo>
                  <a:lnTo>
                    <a:pt x="942499" y="0"/>
                  </a:lnTo>
                </a:path>
              </a:pathLst>
            </a:custGeom>
            <a:grpFill/>
            <a:ln w="19050" cap="flat">
              <a:solidFill>
                <a:srgbClr val="7A1502"/>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845105A-7B79-45D9-EBDC-D5100E7BEF77}"/>
                </a:ext>
              </a:extLst>
            </p:cNvPr>
            <p:cNvSpPr/>
            <p:nvPr/>
          </p:nvSpPr>
          <p:spPr>
            <a:xfrm>
              <a:off x="7399471" y="5271968"/>
              <a:ext cx="1066514" cy="391167"/>
            </a:xfrm>
            <a:custGeom>
              <a:avLst/>
              <a:gdLst>
                <a:gd name="connsiteX0" fmla="*/ 124016 w 1066514"/>
                <a:gd name="connsiteY0" fmla="*/ 0 h 391167"/>
                <a:gd name="connsiteX1" fmla="*/ 36290 w 1066514"/>
                <a:gd name="connsiteY1" fmla="*/ 48387 h 391167"/>
                <a:gd name="connsiteX2" fmla="*/ 36290 w 1066514"/>
                <a:gd name="connsiteY2" fmla="*/ 145161 h 391167"/>
                <a:gd name="connsiteX3" fmla="*/ 445580 w 1066514"/>
                <a:gd name="connsiteY3" fmla="*/ 371094 h 391167"/>
                <a:gd name="connsiteX4" fmla="*/ 620935 w 1066514"/>
                <a:gd name="connsiteY4" fmla="*/ 371094 h 391167"/>
                <a:gd name="connsiteX5" fmla="*/ 1030224 w 1066514"/>
                <a:gd name="connsiteY5" fmla="*/ 145161 h 391167"/>
                <a:gd name="connsiteX6" fmla="*/ 1030224 w 1066514"/>
                <a:gd name="connsiteY6" fmla="*/ 48387 h 391167"/>
                <a:gd name="connsiteX7" fmla="*/ 942499 w 1066514"/>
                <a:gd name="connsiteY7" fmla="*/ 0 h 39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514" h="391167">
                  <a:moveTo>
                    <a:pt x="124016" y="0"/>
                  </a:moveTo>
                  <a:lnTo>
                    <a:pt x="36290" y="48387"/>
                  </a:lnTo>
                  <a:cubicBezTo>
                    <a:pt x="-12097" y="75152"/>
                    <a:pt x="-12097" y="118491"/>
                    <a:pt x="36290" y="145161"/>
                  </a:cubicBezTo>
                  <a:lnTo>
                    <a:pt x="445580" y="371094"/>
                  </a:lnTo>
                  <a:cubicBezTo>
                    <a:pt x="493967" y="397859"/>
                    <a:pt x="572548" y="397859"/>
                    <a:pt x="620935" y="371094"/>
                  </a:cubicBezTo>
                  <a:lnTo>
                    <a:pt x="1030224" y="145161"/>
                  </a:lnTo>
                  <a:cubicBezTo>
                    <a:pt x="1078611" y="118396"/>
                    <a:pt x="1078611" y="75057"/>
                    <a:pt x="1030224" y="48387"/>
                  </a:cubicBezTo>
                  <a:lnTo>
                    <a:pt x="942499" y="0"/>
                  </a:lnTo>
                </a:path>
              </a:pathLst>
            </a:custGeom>
            <a:grpFill/>
            <a:ln w="19050" cap="flat">
              <a:solidFill>
                <a:srgbClr val="7A1502"/>
              </a:solidFill>
              <a:prstDash val="solid"/>
              <a:miter/>
            </a:ln>
          </p:spPr>
          <p:txBody>
            <a:bodyPr rtlCol="0" anchor="ctr"/>
            <a:lstStyle/>
            <a:p>
              <a:endParaRPr lang="en-US"/>
            </a:p>
          </p:txBody>
        </p:sp>
      </p:grpSp>
      <p:pic>
        <p:nvPicPr>
          <p:cNvPr id="2" name="Graphic 1">
            <a:extLst>
              <a:ext uri="{FF2B5EF4-FFF2-40B4-BE49-F238E27FC236}">
                <a16:creationId xmlns:a16="http://schemas.microsoft.com/office/drawing/2014/main" id="{A8160FE9-183D-A1EC-FFF7-4F022C052F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2338" y="237086"/>
            <a:ext cx="5525645" cy="617371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22864" y="396265"/>
            <a:ext cx="2021708"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44</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50</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8847" y="2706440"/>
            <a:ext cx="3626550" cy="1287883"/>
          </a:xfrm>
          <a:prstGeom prst="rect">
            <a:avLst/>
          </a:prstGeom>
        </p:spPr>
      </p:pic>
      <p:graphicFrame>
        <p:nvGraphicFramePr>
          <p:cNvPr id="3" name="Table 2">
            <a:extLst>
              <a:ext uri="{FF2B5EF4-FFF2-40B4-BE49-F238E27FC236}">
                <a16:creationId xmlns:a16="http://schemas.microsoft.com/office/drawing/2014/main" id="{47CE3FE9-AAEE-0E18-9240-A81CA350EEF1}"/>
              </a:ext>
            </a:extLst>
          </p:cNvPr>
          <p:cNvGraphicFramePr>
            <a:graphicFrameLocks noGrp="1"/>
          </p:cNvGraphicFramePr>
          <p:nvPr>
            <p:extLst>
              <p:ext uri="{D42A27DB-BD31-4B8C-83A1-F6EECF244321}">
                <p14:modId xmlns:p14="http://schemas.microsoft.com/office/powerpoint/2010/main" val="3151313742"/>
              </p:ext>
            </p:extLst>
          </p:nvPr>
        </p:nvGraphicFramePr>
        <p:xfrm>
          <a:off x="5187727" y="1617379"/>
          <a:ext cx="6387918" cy="3653058"/>
        </p:xfrm>
        <a:graphic>
          <a:graphicData uri="http://schemas.openxmlformats.org/drawingml/2006/table">
            <a:tbl>
              <a:tblPr>
                <a:tableStyleId>{5C22544A-7EE6-4342-B048-85BDC9FD1C3A}</a:tableStyleId>
              </a:tblPr>
              <a:tblGrid>
                <a:gridCol w="1474135">
                  <a:extLst>
                    <a:ext uri="{9D8B030D-6E8A-4147-A177-3AD203B41FA5}">
                      <a16:colId xmlns:a16="http://schemas.microsoft.com/office/drawing/2014/main" val="2092628453"/>
                    </a:ext>
                  </a:extLst>
                </a:gridCol>
                <a:gridCol w="1474135">
                  <a:extLst>
                    <a:ext uri="{9D8B030D-6E8A-4147-A177-3AD203B41FA5}">
                      <a16:colId xmlns:a16="http://schemas.microsoft.com/office/drawing/2014/main" val="4096678564"/>
                    </a:ext>
                  </a:extLst>
                </a:gridCol>
                <a:gridCol w="1474135">
                  <a:extLst>
                    <a:ext uri="{9D8B030D-6E8A-4147-A177-3AD203B41FA5}">
                      <a16:colId xmlns:a16="http://schemas.microsoft.com/office/drawing/2014/main" val="2500686461"/>
                    </a:ext>
                  </a:extLst>
                </a:gridCol>
                <a:gridCol w="1965513">
                  <a:extLst>
                    <a:ext uri="{9D8B030D-6E8A-4147-A177-3AD203B41FA5}">
                      <a16:colId xmlns:a16="http://schemas.microsoft.com/office/drawing/2014/main" val="1242925209"/>
                    </a:ext>
                  </a:extLst>
                </a:gridCol>
              </a:tblGrid>
              <a:tr h="608843">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608843">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872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871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550791486"/>
                  </a:ext>
                </a:extLst>
              </a:tr>
              <a:tr h="60884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873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880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293034440"/>
                  </a:ext>
                </a:extLst>
              </a:tr>
              <a:tr h="60884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874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873.75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196553550"/>
                  </a:ext>
                </a:extLst>
              </a:tr>
              <a:tr h="60884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873.75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193697231"/>
                  </a:ext>
                </a:extLst>
              </a:tr>
              <a:tr h="608843">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44</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876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867.94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806598083"/>
                  </a:ext>
                </a:extLst>
              </a:tr>
            </a:tbl>
          </a:graphicData>
        </a:graphic>
      </p:graphicFrame>
      <p:sp>
        <p:nvSpPr>
          <p:cNvPr id="5" name="TextBox 4">
            <a:extLst>
              <a:ext uri="{FF2B5EF4-FFF2-40B4-BE49-F238E27FC236}">
                <a16:creationId xmlns:a16="http://schemas.microsoft.com/office/drawing/2014/main" id="{FE2C6975-2232-1ADA-06B0-69B6AB2F0346}"/>
              </a:ext>
            </a:extLst>
          </p:cNvPr>
          <p:cNvSpPr txBox="1"/>
          <p:nvPr/>
        </p:nvSpPr>
        <p:spPr>
          <a:xfrm>
            <a:off x="616355" y="4194291"/>
            <a:ext cx="3669042"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a:t>
            </a:r>
            <a:r>
              <a:rPr lang="en-US" sz="1400" b="1" dirty="0">
                <a:solidFill>
                  <a:srgbClr val="7A1502"/>
                </a:solidFill>
                <a:latin typeface="TheSans" panose="020B0503040302020203" pitchFamily="34" charset="-78"/>
                <a:cs typeface="TheSans" panose="020B0503040302020203" pitchFamily="34" charset="-78"/>
              </a:rPr>
              <a:t>     4,366.44 </a:t>
            </a:r>
            <a:r>
              <a:rPr lang="ar-SA" sz="1400" b="1" dirty="0">
                <a:solidFill>
                  <a:srgbClr val="7A1502"/>
                </a:solidFill>
                <a:latin typeface="TheSans" panose="020B0503040302020203" pitchFamily="34" charset="-78"/>
                <a:cs typeface="TheSans" panose="020B0503040302020203" pitchFamily="34" charset="-78"/>
              </a:rPr>
              <a:t>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4125424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50115" y="396265"/>
            <a:ext cx="1994457"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45</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51</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1759" y="2992256"/>
            <a:ext cx="4070520" cy="873487"/>
          </a:xfrm>
          <a:prstGeom prst="rect">
            <a:avLst/>
          </a:prstGeom>
        </p:spPr>
      </p:pic>
      <p:graphicFrame>
        <p:nvGraphicFramePr>
          <p:cNvPr id="3" name="Table 2">
            <a:extLst>
              <a:ext uri="{FF2B5EF4-FFF2-40B4-BE49-F238E27FC236}">
                <a16:creationId xmlns:a16="http://schemas.microsoft.com/office/drawing/2014/main" id="{47CE3FE9-AAEE-0E18-9240-A81CA350EEF1}"/>
              </a:ext>
            </a:extLst>
          </p:cNvPr>
          <p:cNvGraphicFramePr>
            <a:graphicFrameLocks noGrp="1"/>
          </p:cNvGraphicFramePr>
          <p:nvPr>
            <p:extLst>
              <p:ext uri="{D42A27DB-BD31-4B8C-83A1-F6EECF244321}">
                <p14:modId xmlns:p14="http://schemas.microsoft.com/office/powerpoint/2010/main" val="695230057"/>
              </p:ext>
            </p:extLst>
          </p:nvPr>
        </p:nvGraphicFramePr>
        <p:xfrm>
          <a:off x="5183132" y="1594455"/>
          <a:ext cx="6397109" cy="3675984"/>
        </p:xfrm>
        <a:graphic>
          <a:graphicData uri="http://schemas.openxmlformats.org/drawingml/2006/table">
            <a:tbl>
              <a:tblPr>
                <a:tableStyleId>{5C22544A-7EE6-4342-B048-85BDC9FD1C3A}</a:tableStyleId>
              </a:tblPr>
              <a:tblGrid>
                <a:gridCol w="1476256">
                  <a:extLst>
                    <a:ext uri="{9D8B030D-6E8A-4147-A177-3AD203B41FA5}">
                      <a16:colId xmlns:a16="http://schemas.microsoft.com/office/drawing/2014/main" val="2092628453"/>
                    </a:ext>
                  </a:extLst>
                </a:gridCol>
                <a:gridCol w="1476256">
                  <a:extLst>
                    <a:ext uri="{9D8B030D-6E8A-4147-A177-3AD203B41FA5}">
                      <a16:colId xmlns:a16="http://schemas.microsoft.com/office/drawing/2014/main" val="4096678564"/>
                    </a:ext>
                  </a:extLst>
                </a:gridCol>
                <a:gridCol w="1476256">
                  <a:extLst>
                    <a:ext uri="{9D8B030D-6E8A-4147-A177-3AD203B41FA5}">
                      <a16:colId xmlns:a16="http://schemas.microsoft.com/office/drawing/2014/main" val="2500686461"/>
                    </a:ext>
                  </a:extLst>
                </a:gridCol>
                <a:gridCol w="1968341">
                  <a:extLst>
                    <a:ext uri="{9D8B030D-6E8A-4147-A177-3AD203B41FA5}">
                      <a16:colId xmlns:a16="http://schemas.microsoft.com/office/drawing/2014/main" val="1242925209"/>
                    </a:ext>
                  </a:extLst>
                </a:gridCol>
              </a:tblGrid>
              <a:tr h="459498">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459498">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594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1097.5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550791486"/>
                  </a:ext>
                </a:extLst>
              </a:tr>
              <a:tr h="45949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595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1200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293034440"/>
                  </a:ext>
                </a:extLst>
              </a:tr>
              <a:tr h="45949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596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1200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196553550"/>
                  </a:ext>
                </a:extLst>
              </a:tr>
              <a:tr h="45949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597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1193.75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193697231"/>
                  </a:ext>
                </a:extLst>
              </a:tr>
              <a:tr h="45949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45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598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1193.75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806598083"/>
                  </a:ext>
                </a:extLst>
              </a:tr>
              <a:tr h="45949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599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1200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532395065"/>
                  </a:ext>
                </a:extLst>
              </a:tr>
              <a:tr h="459498">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45</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1200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042455804"/>
                  </a:ext>
                </a:extLst>
              </a:tr>
            </a:tbl>
          </a:graphicData>
        </a:graphic>
      </p:graphicFrame>
      <p:sp>
        <p:nvSpPr>
          <p:cNvPr id="5" name="TextBox 4">
            <a:extLst>
              <a:ext uri="{FF2B5EF4-FFF2-40B4-BE49-F238E27FC236}">
                <a16:creationId xmlns:a16="http://schemas.microsoft.com/office/drawing/2014/main" id="{79D6BD19-1FE9-B590-127B-D099093886CC}"/>
              </a:ext>
            </a:extLst>
          </p:cNvPr>
          <p:cNvSpPr txBox="1"/>
          <p:nvPr/>
        </p:nvSpPr>
        <p:spPr>
          <a:xfrm>
            <a:off x="814749" y="3961021"/>
            <a:ext cx="3664541"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a:t>
            </a:r>
            <a:r>
              <a:rPr lang="en-US" sz="1400" b="1" dirty="0">
                <a:solidFill>
                  <a:srgbClr val="7A1502"/>
                </a:solidFill>
                <a:latin typeface="TheSans" panose="020B0503040302020203" pitchFamily="34" charset="-78"/>
                <a:cs typeface="TheSans" panose="020B0503040302020203" pitchFamily="34" charset="-78"/>
              </a:rPr>
              <a:t>      8,285.00 </a:t>
            </a:r>
          </a:p>
        </p:txBody>
      </p:sp>
    </p:spTree>
    <p:extLst>
      <p:ext uri="{BB962C8B-B14F-4D97-AF65-F5344CB8AC3E}">
        <p14:creationId xmlns:p14="http://schemas.microsoft.com/office/powerpoint/2010/main" val="2381285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14849" y="396265"/>
            <a:ext cx="2029723"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46</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52</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66377" y="1053548"/>
            <a:ext cx="2150448" cy="4558439"/>
          </a:xfrm>
          <a:prstGeom prst="rect">
            <a:avLst/>
          </a:prstGeom>
        </p:spPr>
      </p:pic>
      <p:graphicFrame>
        <p:nvGraphicFramePr>
          <p:cNvPr id="3" name="Table 2">
            <a:extLst>
              <a:ext uri="{FF2B5EF4-FFF2-40B4-BE49-F238E27FC236}">
                <a16:creationId xmlns:a16="http://schemas.microsoft.com/office/drawing/2014/main" id="{47CE3FE9-AAEE-0E18-9240-A81CA350EEF1}"/>
              </a:ext>
            </a:extLst>
          </p:cNvPr>
          <p:cNvGraphicFramePr>
            <a:graphicFrameLocks noGrp="1"/>
          </p:cNvGraphicFramePr>
          <p:nvPr>
            <p:extLst>
              <p:ext uri="{D42A27DB-BD31-4B8C-83A1-F6EECF244321}">
                <p14:modId xmlns:p14="http://schemas.microsoft.com/office/powerpoint/2010/main" val="2232243919"/>
              </p:ext>
            </p:extLst>
          </p:nvPr>
        </p:nvGraphicFramePr>
        <p:xfrm>
          <a:off x="5183132" y="1581828"/>
          <a:ext cx="6397106" cy="4593820"/>
        </p:xfrm>
        <a:graphic>
          <a:graphicData uri="http://schemas.openxmlformats.org/drawingml/2006/table">
            <a:tbl>
              <a:tblPr>
                <a:tableStyleId>{5C22544A-7EE6-4342-B048-85BDC9FD1C3A}</a:tableStyleId>
              </a:tblPr>
              <a:tblGrid>
                <a:gridCol w="1476255">
                  <a:extLst>
                    <a:ext uri="{9D8B030D-6E8A-4147-A177-3AD203B41FA5}">
                      <a16:colId xmlns:a16="http://schemas.microsoft.com/office/drawing/2014/main" val="2092628453"/>
                    </a:ext>
                  </a:extLst>
                </a:gridCol>
                <a:gridCol w="1476255">
                  <a:extLst>
                    <a:ext uri="{9D8B030D-6E8A-4147-A177-3AD203B41FA5}">
                      <a16:colId xmlns:a16="http://schemas.microsoft.com/office/drawing/2014/main" val="4096678564"/>
                    </a:ext>
                  </a:extLst>
                </a:gridCol>
                <a:gridCol w="1476255">
                  <a:extLst>
                    <a:ext uri="{9D8B030D-6E8A-4147-A177-3AD203B41FA5}">
                      <a16:colId xmlns:a16="http://schemas.microsoft.com/office/drawing/2014/main" val="2500686461"/>
                    </a:ext>
                  </a:extLst>
                </a:gridCol>
                <a:gridCol w="1968341">
                  <a:extLst>
                    <a:ext uri="{9D8B030D-6E8A-4147-A177-3AD203B41FA5}">
                      <a16:colId xmlns:a16="http://schemas.microsoft.com/office/drawing/2014/main" val="1242925209"/>
                    </a:ext>
                  </a:extLst>
                </a:gridCol>
              </a:tblGrid>
              <a:tr h="459382">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459382">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603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1120.68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550791486"/>
                  </a:ext>
                </a:extLst>
              </a:tr>
              <a:tr h="459382">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604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746.08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293034440"/>
                  </a:ext>
                </a:extLst>
              </a:tr>
              <a:tr h="45938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605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776.67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196553550"/>
                  </a:ext>
                </a:extLst>
              </a:tr>
              <a:tr h="45938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606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807.255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193697231"/>
                  </a:ext>
                </a:extLst>
              </a:tr>
              <a:tr h="45938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46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607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831.61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806598083"/>
                  </a:ext>
                </a:extLst>
              </a:tr>
              <a:tr h="45938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608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862.16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532395065"/>
                  </a:ext>
                </a:extLst>
              </a:tr>
              <a:tr h="45938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609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899.02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042455804"/>
                  </a:ext>
                </a:extLst>
              </a:tr>
              <a:tr h="45938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610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929.6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367864962"/>
                  </a:ext>
                </a:extLst>
              </a:tr>
              <a:tr h="45938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46</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611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977.85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364835671"/>
                  </a:ext>
                </a:extLst>
              </a:tr>
            </a:tbl>
          </a:graphicData>
        </a:graphic>
      </p:graphicFrame>
      <p:sp>
        <p:nvSpPr>
          <p:cNvPr id="5" name="TextBox 4">
            <a:extLst>
              <a:ext uri="{FF2B5EF4-FFF2-40B4-BE49-F238E27FC236}">
                <a16:creationId xmlns:a16="http://schemas.microsoft.com/office/drawing/2014/main" id="{640C1BC1-DEA8-CA6F-DEAA-EA8283E7DDFF}"/>
              </a:ext>
            </a:extLst>
          </p:cNvPr>
          <p:cNvSpPr txBox="1"/>
          <p:nvPr/>
        </p:nvSpPr>
        <p:spPr>
          <a:xfrm>
            <a:off x="611762" y="5721032"/>
            <a:ext cx="3659987"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a:t>
            </a:r>
            <a:r>
              <a:rPr lang="en-US" sz="1400" b="1" dirty="0">
                <a:solidFill>
                  <a:srgbClr val="7A1502"/>
                </a:solidFill>
                <a:latin typeface="TheSans" panose="020B0503040302020203" pitchFamily="34" charset="-78"/>
                <a:cs typeface="TheSans" panose="020B0503040302020203" pitchFamily="34" charset="-78"/>
              </a:rPr>
              <a:t>  7,950.93 </a:t>
            </a:r>
          </a:p>
        </p:txBody>
      </p:sp>
    </p:spTree>
    <p:extLst>
      <p:ext uri="{BB962C8B-B14F-4D97-AF65-F5344CB8AC3E}">
        <p14:creationId xmlns:p14="http://schemas.microsoft.com/office/powerpoint/2010/main" val="40505079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51718" y="396265"/>
            <a:ext cx="1992854"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47</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53</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44751" y="808456"/>
            <a:ext cx="745097" cy="4558439"/>
          </a:xfrm>
          <a:prstGeom prst="rect">
            <a:avLst/>
          </a:prstGeom>
        </p:spPr>
      </p:pic>
      <p:graphicFrame>
        <p:nvGraphicFramePr>
          <p:cNvPr id="3" name="Table 2">
            <a:extLst>
              <a:ext uri="{FF2B5EF4-FFF2-40B4-BE49-F238E27FC236}">
                <a16:creationId xmlns:a16="http://schemas.microsoft.com/office/drawing/2014/main" id="{47CE3FE9-AAEE-0E18-9240-A81CA350EEF1}"/>
              </a:ext>
            </a:extLst>
          </p:cNvPr>
          <p:cNvGraphicFramePr>
            <a:graphicFrameLocks noGrp="1"/>
          </p:cNvGraphicFramePr>
          <p:nvPr>
            <p:extLst>
              <p:ext uri="{D42A27DB-BD31-4B8C-83A1-F6EECF244321}">
                <p14:modId xmlns:p14="http://schemas.microsoft.com/office/powerpoint/2010/main" val="1913760540"/>
              </p:ext>
            </p:extLst>
          </p:nvPr>
        </p:nvGraphicFramePr>
        <p:xfrm>
          <a:off x="5206107" y="1596653"/>
          <a:ext cx="6378728" cy="4558440"/>
        </p:xfrm>
        <a:graphic>
          <a:graphicData uri="http://schemas.openxmlformats.org/drawingml/2006/table">
            <a:tbl>
              <a:tblPr>
                <a:tableStyleId>{5C22544A-7EE6-4342-B048-85BDC9FD1C3A}</a:tableStyleId>
              </a:tblPr>
              <a:tblGrid>
                <a:gridCol w="1472014">
                  <a:extLst>
                    <a:ext uri="{9D8B030D-6E8A-4147-A177-3AD203B41FA5}">
                      <a16:colId xmlns:a16="http://schemas.microsoft.com/office/drawing/2014/main" val="2092628453"/>
                    </a:ext>
                  </a:extLst>
                </a:gridCol>
                <a:gridCol w="1472014">
                  <a:extLst>
                    <a:ext uri="{9D8B030D-6E8A-4147-A177-3AD203B41FA5}">
                      <a16:colId xmlns:a16="http://schemas.microsoft.com/office/drawing/2014/main" val="4096678564"/>
                    </a:ext>
                  </a:extLst>
                </a:gridCol>
                <a:gridCol w="1472014">
                  <a:extLst>
                    <a:ext uri="{9D8B030D-6E8A-4147-A177-3AD203B41FA5}">
                      <a16:colId xmlns:a16="http://schemas.microsoft.com/office/drawing/2014/main" val="2500686461"/>
                    </a:ext>
                  </a:extLst>
                </a:gridCol>
                <a:gridCol w="1962686">
                  <a:extLst>
                    <a:ext uri="{9D8B030D-6E8A-4147-A177-3AD203B41FA5}">
                      <a16:colId xmlns:a16="http://schemas.microsoft.com/office/drawing/2014/main" val="1242925209"/>
                    </a:ext>
                  </a:extLst>
                </a:gridCol>
              </a:tblGrid>
              <a:tr h="455844">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455844">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412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1266.025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550791486"/>
                  </a:ext>
                </a:extLst>
              </a:tr>
              <a:tr h="4558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413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293034440"/>
                  </a:ext>
                </a:extLst>
              </a:tr>
              <a:tr h="4558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414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196553550"/>
                  </a:ext>
                </a:extLst>
              </a:tr>
              <a:tr h="4558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415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893.77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193697231"/>
                  </a:ext>
                </a:extLst>
              </a:tr>
              <a:tr h="4558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416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893.77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806598083"/>
                  </a:ext>
                </a:extLst>
              </a:tr>
              <a:tr h="4558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417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532395065"/>
                  </a:ext>
                </a:extLst>
              </a:tr>
              <a:tr h="4558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418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042455804"/>
                  </a:ext>
                </a:extLst>
              </a:tr>
              <a:tr h="4558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419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367864962"/>
                  </a:ext>
                </a:extLst>
              </a:tr>
              <a:tr h="455844">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47</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420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1210.02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364835671"/>
                  </a:ext>
                </a:extLst>
              </a:tr>
            </a:tbl>
          </a:graphicData>
        </a:graphic>
      </p:graphicFrame>
      <p:sp>
        <p:nvSpPr>
          <p:cNvPr id="5" name="TextBox 4">
            <a:extLst>
              <a:ext uri="{FF2B5EF4-FFF2-40B4-BE49-F238E27FC236}">
                <a16:creationId xmlns:a16="http://schemas.microsoft.com/office/drawing/2014/main" id="{B5A59525-C8AA-3A20-0510-FC0E705417C9}"/>
              </a:ext>
            </a:extLst>
          </p:cNvPr>
          <p:cNvSpPr txBox="1"/>
          <p:nvPr/>
        </p:nvSpPr>
        <p:spPr>
          <a:xfrm>
            <a:off x="607165" y="5557259"/>
            <a:ext cx="3641838"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a:t>
            </a:r>
            <a:r>
              <a:rPr lang="en-US" sz="1400" b="1" dirty="0">
                <a:solidFill>
                  <a:srgbClr val="7A1502"/>
                </a:solidFill>
                <a:latin typeface="TheSans" panose="020B0503040302020203" pitchFamily="34" charset="-78"/>
                <a:cs typeface="TheSans" panose="020B0503040302020203" pitchFamily="34" charset="-78"/>
              </a:rPr>
              <a:t>       8,763.69 </a:t>
            </a:r>
            <a:r>
              <a:rPr lang="ar-SA" sz="1400" b="1" dirty="0">
                <a:solidFill>
                  <a:srgbClr val="7A1502"/>
                </a:solidFill>
                <a:latin typeface="TheSans" panose="020B0503040302020203" pitchFamily="34" charset="-78"/>
                <a:cs typeface="TheSans" panose="020B0503040302020203" pitchFamily="34" charset="-78"/>
              </a:rPr>
              <a:t>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912762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21261" y="396265"/>
            <a:ext cx="2023311"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48</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54</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65785" y="262388"/>
            <a:ext cx="540770" cy="5509392"/>
          </a:xfrm>
          <a:prstGeom prst="rect">
            <a:avLst/>
          </a:prstGeom>
        </p:spPr>
      </p:pic>
      <p:graphicFrame>
        <p:nvGraphicFramePr>
          <p:cNvPr id="3" name="Table 2">
            <a:extLst>
              <a:ext uri="{FF2B5EF4-FFF2-40B4-BE49-F238E27FC236}">
                <a16:creationId xmlns:a16="http://schemas.microsoft.com/office/drawing/2014/main" id="{47CE3FE9-AAEE-0E18-9240-A81CA350EEF1}"/>
              </a:ext>
            </a:extLst>
          </p:cNvPr>
          <p:cNvGraphicFramePr>
            <a:graphicFrameLocks noGrp="1"/>
          </p:cNvGraphicFramePr>
          <p:nvPr>
            <p:extLst>
              <p:ext uri="{D42A27DB-BD31-4B8C-83A1-F6EECF244321}">
                <p14:modId xmlns:p14="http://schemas.microsoft.com/office/powerpoint/2010/main" val="3941158679"/>
              </p:ext>
            </p:extLst>
          </p:nvPr>
        </p:nvGraphicFramePr>
        <p:xfrm>
          <a:off x="5173942" y="1589861"/>
          <a:ext cx="6410893" cy="4585784"/>
        </p:xfrm>
        <a:graphic>
          <a:graphicData uri="http://schemas.openxmlformats.org/drawingml/2006/table">
            <a:tbl>
              <a:tblPr>
                <a:tableStyleId>{5C22544A-7EE6-4342-B048-85BDC9FD1C3A}</a:tableStyleId>
              </a:tblPr>
              <a:tblGrid>
                <a:gridCol w="1479437">
                  <a:extLst>
                    <a:ext uri="{9D8B030D-6E8A-4147-A177-3AD203B41FA5}">
                      <a16:colId xmlns:a16="http://schemas.microsoft.com/office/drawing/2014/main" val="2092628453"/>
                    </a:ext>
                  </a:extLst>
                </a:gridCol>
                <a:gridCol w="1479437">
                  <a:extLst>
                    <a:ext uri="{9D8B030D-6E8A-4147-A177-3AD203B41FA5}">
                      <a16:colId xmlns:a16="http://schemas.microsoft.com/office/drawing/2014/main" val="4096678564"/>
                    </a:ext>
                  </a:extLst>
                </a:gridCol>
                <a:gridCol w="1479437">
                  <a:extLst>
                    <a:ext uri="{9D8B030D-6E8A-4147-A177-3AD203B41FA5}">
                      <a16:colId xmlns:a16="http://schemas.microsoft.com/office/drawing/2014/main" val="2500686461"/>
                    </a:ext>
                  </a:extLst>
                </a:gridCol>
                <a:gridCol w="1972582">
                  <a:extLst>
                    <a:ext uri="{9D8B030D-6E8A-4147-A177-3AD203B41FA5}">
                      <a16:colId xmlns:a16="http://schemas.microsoft.com/office/drawing/2014/main" val="1242925209"/>
                    </a:ext>
                  </a:extLst>
                </a:gridCol>
              </a:tblGrid>
              <a:tr h="269752">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269752">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311</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1136.02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550791486"/>
                  </a:ext>
                </a:extLst>
              </a:tr>
              <a:tr h="269752">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312</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893.77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293034440"/>
                  </a:ext>
                </a:extLst>
              </a:tr>
              <a:tr h="2697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48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313</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196553550"/>
                  </a:ext>
                </a:extLst>
              </a:tr>
              <a:tr h="2697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314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193697231"/>
                  </a:ext>
                </a:extLst>
              </a:tr>
              <a:tr h="2697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315</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806598083"/>
                  </a:ext>
                </a:extLst>
              </a:tr>
              <a:tr h="2697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316</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532395065"/>
                  </a:ext>
                </a:extLst>
              </a:tr>
              <a:tr h="2697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48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317</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042455804"/>
                  </a:ext>
                </a:extLst>
              </a:tr>
              <a:tr h="2697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318</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367864962"/>
                  </a:ext>
                </a:extLst>
              </a:tr>
              <a:tr h="2697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48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319</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364835671"/>
                  </a:ext>
                </a:extLst>
              </a:tr>
              <a:tr h="2697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320</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893.77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244411744"/>
                  </a:ext>
                </a:extLst>
              </a:tr>
              <a:tr h="2697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321</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893.77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339338820"/>
                  </a:ext>
                </a:extLst>
              </a:tr>
              <a:tr h="2697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48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322</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999966301"/>
                  </a:ext>
                </a:extLst>
              </a:tr>
              <a:tr h="2697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323</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440865895"/>
                  </a:ext>
                </a:extLst>
              </a:tr>
              <a:tr h="2697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324</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423877664"/>
                  </a:ext>
                </a:extLst>
              </a:tr>
              <a:tr h="2697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325</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109351131"/>
                  </a:ext>
                </a:extLst>
              </a:tr>
              <a:tr h="269752">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48</a:t>
                      </a:r>
                    </a:p>
                  </a:txBody>
                  <a:tcPr marL="4763" marR="4763" marT="4763"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326</a:t>
                      </a:r>
                    </a:p>
                  </a:txBody>
                  <a:tcPr marL="0" marR="0" marT="0" marB="0" anchor="b">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1142.28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356090614"/>
                  </a:ext>
                </a:extLst>
              </a:tr>
            </a:tbl>
          </a:graphicData>
        </a:graphic>
      </p:graphicFrame>
      <p:sp>
        <p:nvSpPr>
          <p:cNvPr id="5" name="TextBox 4">
            <a:extLst>
              <a:ext uri="{FF2B5EF4-FFF2-40B4-BE49-F238E27FC236}">
                <a16:creationId xmlns:a16="http://schemas.microsoft.com/office/drawing/2014/main" id="{0B4E3AA6-C3F8-6A4E-6831-0B5D36C99CD4}"/>
              </a:ext>
            </a:extLst>
          </p:cNvPr>
          <p:cNvSpPr txBox="1"/>
          <p:nvPr/>
        </p:nvSpPr>
        <p:spPr>
          <a:xfrm>
            <a:off x="647806" y="5871194"/>
            <a:ext cx="3614846"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14,859.83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3616739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13246" y="396265"/>
            <a:ext cx="2031326"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a:t>
            </a:r>
            <a:r>
              <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49</a:t>
            </a: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55</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01793" y="305280"/>
            <a:ext cx="670866" cy="5462031"/>
          </a:xfrm>
          <a:prstGeom prst="rect">
            <a:avLst/>
          </a:prstGeom>
        </p:spPr>
      </p:pic>
      <p:graphicFrame>
        <p:nvGraphicFramePr>
          <p:cNvPr id="3" name="Table 2">
            <a:extLst>
              <a:ext uri="{FF2B5EF4-FFF2-40B4-BE49-F238E27FC236}">
                <a16:creationId xmlns:a16="http://schemas.microsoft.com/office/drawing/2014/main" id="{47CE3FE9-AAEE-0E18-9240-A81CA350EEF1}"/>
              </a:ext>
            </a:extLst>
          </p:cNvPr>
          <p:cNvGraphicFramePr>
            <a:graphicFrameLocks noGrp="1"/>
          </p:cNvGraphicFramePr>
          <p:nvPr>
            <p:extLst>
              <p:ext uri="{D42A27DB-BD31-4B8C-83A1-F6EECF244321}">
                <p14:modId xmlns:p14="http://schemas.microsoft.com/office/powerpoint/2010/main" val="1138076374"/>
              </p:ext>
            </p:extLst>
          </p:nvPr>
        </p:nvGraphicFramePr>
        <p:xfrm>
          <a:off x="5187727" y="1603646"/>
          <a:ext cx="6397105" cy="4571985"/>
        </p:xfrm>
        <a:graphic>
          <a:graphicData uri="http://schemas.openxmlformats.org/drawingml/2006/table">
            <a:tbl>
              <a:tblPr>
                <a:tableStyleId>{5C22544A-7EE6-4342-B048-85BDC9FD1C3A}</a:tableStyleId>
              </a:tblPr>
              <a:tblGrid>
                <a:gridCol w="1476255">
                  <a:extLst>
                    <a:ext uri="{9D8B030D-6E8A-4147-A177-3AD203B41FA5}">
                      <a16:colId xmlns:a16="http://schemas.microsoft.com/office/drawing/2014/main" val="2092628453"/>
                    </a:ext>
                  </a:extLst>
                </a:gridCol>
                <a:gridCol w="1476255">
                  <a:extLst>
                    <a:ext uri="{9D8B030D-6E8A-4147-A177-3AD203B41FA5}">
                      <a16:colId xmlns:a16="http://schemas.microsoft.com/office/drawing/2014/main" val="4096678564"/>
                    </a:ext>
                  </a:extLst>
                </a:gridCol>
                <a:gridCol w="1476255">
                  <a:extLst>
                    <a:ext uri="{9D8B030D-6E8A-4147-A177-3AD203B41FA5}">
                      <a16:colId xmlns:a16="http://schemas.microsoft.com/office/drawing/2014/main" val="2500686461"/>
                    </a:ext>
                  </a:extLst>
                </a:gridCol>
                <a:gridCol w="1968340">
                  <a:extLst>
                    <a:ext uri="{9D8B030D-6E8A-4147-A177-3AD203B41FA5}">
                      <a16:colId xmlns:a16="http://schemas.microsoft.com/office/drawing/2014/main" val="1242925209"/>
                    </a:ext>
                  </a:extLst>
                </a:gridCol>
              </a:tblGrid>
              <a:tr h="304799">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304799">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235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1312.45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550791486"/>
                  </a:ext>
                </a:extLst>
              </a:tr>
              <a:tr h="304799">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236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938.54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293034440"/>
                  </a:ext>
                </a:extLst>
              </a:tr>
              <a:tr h="304799">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237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917.33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196553550"/>
                  </a:ext>
                </a:extLst>
              </a:tr>
              <a:tr h="304799">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49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238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898.01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193697231"/>
                  </a:ext>
                </a:extLst>
              </a:tr>
              <a:tr h="304799">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239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893.785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806598083"/>
                  </a:ext>
                </a:extLst>
              </a:tr>
              <a:tr h="304799">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240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532395065"/>
                  </a:ext>
                </a:extLst>
              </a:tr>
              <a:tr h="304799">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241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042455804"/>
                  </a:ext>
                </a:extLst>
              </a:tr>
              <a:tr h="304799">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49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242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367864962"/>
                  </a:ext>
                </a:extLst>
              </a:tr>
              <a:tr h="304799">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243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364835671"/>
                  </a:ext>
                </a:extLst>
              </a:tr>
              <a:tr h="304799">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244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4244411744"/>
                  </a:ext>
                </a:extLst>
              </a:tr>
              <a:tr h="304799">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245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339338820"/>
                  </a:ext>
                </a:extLst>
              </a:tr>
              <a:tr h="304799">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246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2999966301"/>
                  </a:ext>
                </a:extLst>
              </a:tr>
              <a:tr h="304799">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247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900.02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440865895"/>
                  </a:ext>
                </a:extLst>
              </a:tr>
              <a:tr h="304799">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comm</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49</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a:solidFill>
                            <a:srgbClr val="7A1502"/>
                          </a:solidFill>
                          <a:effectLst/>
                          <a:latin typeface="TheSans" panose="020B0503040302020203" pitchFamily="34" charset="-78"/>
                          <a:ea typeface="+mn-ea"/>
                          <a:cs typeface="TheSans" panose="020B0503040302020203" pitchFamily="34" charset="-78"/>
                        </a:rPr>
                        <a:t>248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1142.27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3423877664"/>
                  </a:ext>
                </a:extLst>
              </a:tr>
            </a:tbl>
          </a:graphicData>
        </a:graphic>
      </p:graphicFrame>
      <p:sp>
        <p:nvSpPr>
          <p:cNvPr id="5" name="TextBox 4">
            <a:extLst>
              <a:ext uri="{FF2B5EF4-FFF2-40B4-BE49-F238E27FC236}">
                <a16:creationId xmlns:a16="http://schemas.microsoft.com/office/drawing/2014/main" id="{7358519F-A8A2-6FE1-A93F-234F168802E8}"/>
              </a:ext>
            </a:extLst>
          </p:cNvPr>
          <p:cNvSpPr txBox="1"/>
          <p:nvPr/>
        </p:nvSpPr>
        <p:spPr>
          <a:xfrm>
            <a:off x="607168" y="5867854"/>
            <a:ext cx="3646384"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13,302.55</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33672253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614849" y="396265"/>
            <a:ext cx="2029723"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المركز التجاري</a:t>
            </a:r>
            <a:endPar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endParaRPr>
          </a:p>
        </p:txBody>
      </p:sp>
      <p:sp>
        <p:nvSpPr>
          <p:cNvPr id="2" name="Slide Number Placeholder 1">
            <a:extLst>
              <a:ext uri="{FF2B5EF4-FFF2-40B4-BE49-F238E27FC236}">
                <a16:creationId xmlns:a16="http://schemas.microsoft.com/office/drawing/2014/main" id="{1751C6E4-447B-8EF8-3CFC-CA40C3CE343B}"/>
              </a:ext>
            </a:extLst>
          </p:cNvPr>
          <p:cNvSpPr>
            <a:spLocks noGrp="1"/>
          </p:cNvSpPr>
          <p:nvPr>
            <p:ph type="sldNum" sz="quarter" idx="12"/>
          </p:nvPr>
        </p:nvSpPr>
        <p:spPr/>
        <p:txBody>
          <a:bodyPr/>
          <a:lstStyle/>
          <a:p>
            <a:pPr algn="ctr"/>
            <a:fld id="{C099C628-873F-49F9-82DA-EF0CBB03A312}" type="slidenum">
              <a:rPr lang="en-US" smtClean="0"/>
              <a:pPr algn="ctr"/>
              <a:t>56</a:t>
            </a:fld>
            <a:endParaRPr lang="en-US" dirty="0"/>
          </a:p>
        </p:txBody>
      </p:sp>
      <p:pic>
        <p:nvPicPr>
          <p:cNvPr id="4" name="Picture 3">
            <a:extLst>
              <a:ext uri="{FF2B5EF4-FFF2-40B4-BE49-F238E27FC236}">
                <a16:creationId xmlns:a16="http://schemas.microsoft.com/office/drawing/2014/main" id="{5BC00E7C-126E-4C84-039C-58724D2FEE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8334" y="2968771"/>
            <a:ext cx="3094742" cy="920458"/>
          </a:xfrm>
          <a:prstGeom prst="rect">
            <a:avLst/>
          </a:prstGeom>
          <a:solidFill>
            <a:srgbClr val="B69E60"/>
          </a:solidFill>
        </p:spPr>
      </p:pic>
      <p:graphicFrame>
        <p:nvGraphicFramePr>
          <p:cNvPr id="3" name="Table 2">
            <a:extLst>
              <a:ext uri="{FF2B5EF4-FFF2-40B4-BE49-F238E27FC236}">
                <a16:creationId xmlns:a16="http://schemas.microsoft.com/office/drawing/2014/main" id="{47CE3FE9-AAEE-0E18-9240-A81CA350EEF1}"/>
              </a:ext>
            </a:extLst>
          </p:cNvPr>
          <p:cNvGraphicFramePr>
            <a:graphicFrameLocks noGrp="1"/>
          </p:cNvGraphicFramePr>
          <p:nvPr>
            <p:extLst>
              <p:ext uri="{D42A27DB-BD31-4B8C-83A1-F6EECF244321}">
                <p14:modId xmlns:p14="http://schemas.microsoft.com/office/powerpoint/2010/main" val="3969627285"/>
              </p:ext>
            </p:extLst>
          </p:nvPr>
        </p:nvGraphicFramePr>
        <p:xfrm>
          <a:off x="5187727" y="2968770"/>
          <a:ext cx="6383324" cy="920458"/>
        </p:xfrm>
        <a:graphic>
          <a:graphicData uri="http://schemas.openxmlformats.org/drawingml/2006/table">
            <a:tbl>
              <a:tblPr>
                <a:tableStyleId>{5C22544A-7EE6-4342-B048-85BDC9FD1C3A}</a:tableStyleId>
              </a:tblPr>
              <a:tblGrid>
                <a:gridCol w="1473075">
                  <a:extLst>
                    <a:ext uri="{9D8B030D-6E8A-4147-A177-3AD203B41FA5}">
                      <a16:colId xmlns:a16="http://schemas.microsoft.com/office/drawing/2014/main" val="2092628453"/>
                    </a:ext>
                  </a:extLst>
                </a:gridCol>
                <a:gridCol w="1473075">
                  <a:extLst>
                    <a:ext uri="{9D8B030D-6E8A-4147-A177-3AD203B41FA5}">
                      <a16:colId xmlns:a16="http://schemas.microsoft.com/office/drawing/2014/main" val="4096678564"/>
                    </a:ext>
                  </a:extLst>
                </a:gridCol>
                <a:gridCol w="1473075">
                  <a:extLst>
                    <a:ext uri="{9D8B030D-6E8A-4147-A177-3AD203B41FA5}">
                      <a16:colId xmlns:a16="http://schemas.microsoft.com/office/drawing/2014/main" val="2500686461"/>
                    </a:ext>
                  </a:extLst>
                </a:gridCol>
                <a:gridCol w="1964099">
                  <a:extLst>
                    <a:ext uri="{9D8B030D-6E8A-4147-A177-3AD203B41FA5}">
                      <a16:colId xmlns:a16="http://schemas.microsoft.com/office/drawing/2014/main" val="1242925209"/>
                    </a:ext>
                  </a:extLst>
                </a:gridCol>
              </a:tblGrid>
              <a:tr h="460229">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0" marR="0" marT="0"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460229">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COM Center</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53</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 </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    35,435.5 </a:t>
                      </a:r>
                    </a:p>
                  </a:txBody>
                  <a:tcPr marL="4763" marR="4763" marT="4763"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E2D8C0"/>
                    </a:solidFill>
                  </a:tcPr>
                </a:tc>
                <a:extLst>
                  <a:ext uri="{0D108BD9-81ED-4DB2-BD59-A6C34878D82A}">
                    <a16:rowId xmlns:a16="http://schemas.microsoft.com/office/drawing/2014/main" val="1550791486"/>
                  </a:ext>
                </a:extLst>
              </a:tr>
            </a:tbl>
          </a:graphicData>
        </a:graphic>
      </p:graphicFrame>
      <p:sp>
        <p:nvSpPr>
          <p:cNvPr id="5" name="TextBox 4">
            <a:extLst>
              <a:ext uri="{FF2B5EF4-FFF2-40B4-BE49-F238E27FC236}">
                <a16:creationId xmlns:a16="http://schemas.microsoft.com/office/drawing/2014/main" id="{71F99306-B714-411C-CB32-717C3B37ADEF}"/>
              </a:ext>
            </a:extLst>
          </p:cNvPr>
          <p:cNvSpPr txBox="1"/>
          <p:nvPr/>
        </p:nvSpPr>
        <p:spPr>
          <a:xfrm>
            <a:off x="600501" y="4119342"/>
            <a:ext cx="3643953"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a:t>
            </a:r>
            <a:r>
              <a:rPr lang="en-US" sz="1400" b="1" dirty="0">
                <a:solidFill>
                  <a:srgbClr val="7A1502"/>
                </a:solidFill>
                <a:latin typeface="TheSans" panose="020B0503040302020203" pitchFamily="34" charset="-78"/>
                <a:cs typeface="TheSans" panose="020B0503040302020203" pitchFamily="34" charset="-78"/>
              </a:rPr>
              <a:t>   35,435.50 </a:t>
            </a:r>
            <a:r>
              <a:rPr lang="ar-SA" sz="1400" b="1" dirty="0">
                <a:solidFill>
                  <a:srgbClr val="7A1502"/>
                </a:solidFill>
                <a:latin typeface="TheSans" panose="020B0503040302020203" pitchFamily="34" charset="-78"/>
                <a:cs typeface="TheSans" panose="020B0503040302020203" pitchFamily="34" charset="-78"/>
              </a:rPr>
              <a:t> </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2779665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7260D63-59D3-E47A-A495-C5CBAFC1F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6169" y="505448"/>
            <a:ext cx="11159662" cy="5849402"/>
          </a:xfrm>
          <a:prstGeom prst="rect">
            <a:avLst/>
          </a:prstGeom>
        </p:spPr>
      </p:pic>
      <p:grpSp>
        <p:nvGrpSpPr>
          <p:cNvPr id="30" name="Group 8">
            <a:extLst>
              <a:ext uri="{FF2B5EF4-FFF2-40B4-BE49-F238E27FC236}">
                <a16:creationId xmlns:a16="http://schemas.microsoft.com/office/drawing/2014/main" id="{D1670424-1910-B3D6-06FC-AD0CADB05AFF}"/>
              </a:ext>
            </a:extLst>
          </p:cNvPr>
          <p:cNvGrpSpPr>
            <a:grpSpLocks/>
          </p:cNvGrpSpPr>
          <p:nvPr/>
        </p:nvGrpSpPr>
        <p:grpSpPr bwMode="auto">
          <a:xfrm rot="-5400000">
            <a:off x="2100263" y="1039813"/>
            <a:ext cx="1609725" cy="4778375"/>
            <a:chOff x="8955750" y="507201"/>
            <a:chExt cx="1609097" cy="4777375"/>
          </a:xfrm>
        </p:grpSpPr>
        <p:grpSp>
          <p:nvGrpSpPr>
            <p:cNvPr id="31" name="Graphic 11">
              <a:extLst>
                <a:ext uri="{FF2B5EF4-FFF2-40B4-BE49-F238E27FC236}">
                  <a16:creationId xmlns:a16="http://schemas.microsoft.com/office/drawing/2014/main" id="{3867931C-6853-4CCA-9C7A-414C87B24766}"/>
                </a:ext>
              </a:extLst>
            </p:cNvPr>
            <p:cNvGrpSpPr/>
            <p:nvPr/>
          </p:nvGrpSpPr>
          <p:grpSpPr>
            <a:xfrm>
              <a:off x="8955750" y="507201"/>
              <a:ext cx="1609097" cy="4777375"/>
              <a:chOff x="8955750" y="507201"/>
              <a:chExt cx="1609097" cy="4777375"/>
            </a:xfrm>
            <a:noFill/>
          </p:grpSpPr>
          <p:grpSp>
            <p:nvGrpSpPr>
              <p:cNvPr id="37" name="Graphic 11">
                <a:extLst>
                  <a:ext uri="{FF2B5EF4-FFF2-40B4-BE49-F238E27FC236}">
                    <a16:creationId xmlns:a16="http://schemas.microsoft.com/office/drawing/2014/main" id="{A9B6D7F8-E482-17B3-9DDE-B2D2A88193A5}"/>
                  </a:ext>
                </a:extLst>
              </p:cNvPr>
              <p:cNvGrpSpPr/>
              <p:nvPr/>
            </p:nvGrpSpPr>
            <p:grpSpPr>
              <a:xfrm>
                <a:off x="9552355" y="507201"/>
                <a:ext cx="415888" cy="4777375"/>
                <a:chOff x="9552355" y="507201"/>
                <a:chExt cx="415888" cy="4777375"/>
              </a:xfrm>
              <a:noFill/>
            </p:grpSpPr>
            <p:grpSp>
              <p:nvGrpSpPr>
                <p:cNvPr id="48" name="Graphic 11">
                  <a:extLst>
                    <a:ext uri="{FF2B5EF4-FFF2-40B4-BE49-F238E27FC236}">
                      <a16:creationId xmlns:a16="http://schemas.microsoft.com/office/drawing/2014/main" id="{FBD08C3D-9C41-36F6-EA77-32D79393F0EB}"/>
                    </a:ext>
                  </a:extLst>
                </p:cNvPr>
                <p:cNvGrpSpPr/>
                <p:nvPr/>
              </p:nvGrpSpPr>
              <p:grpSpPr>
                <a:xfrm>
                  <a:off x="9552355" y="2691348"/>
                  <a:ext cx="415888" cy="2593228"/>
                  <a:chOff x="9552355" y="2691348"/>
                  <a:chExt cx="415888" cy="2593228"/>
                </a:xfrm>
                <a:noFill/>
              </p:grpSpPr>
              <p:sp>
                <p:nvSpPr>
                  <p:cNvPr id="52" name="Freeform: Shape 51">
                    <a:extLst>
                      <a:ext uri="{FF2B5EF4-FFF2-40B4-BE49-F238E27FC236}">
                        <a16:creationId xmlns:a16="http://schemas.microsoft.com/office/drawing/2014/main" id="{E229C7E0-0E0D-B394-4178-ABE14B0F77D5}"/>
                      </a:ext>
                    </a:extLst>
                  </p:cNvPr>
                  <p:cNvSpPr/>
                  <p:nvPr/>
                </p:nvSpPr>
                <p:spPr>
                  <a:xfrm>
                    <a:off x="9552355" y="4711959"/>
                    <a:ext cx="415888" cy="572617"/>
                  </a:xfrm>
                  <a:custGeom>
                    <a:avLst/>
                    <a:gdLst>
                      <a:gd name="connsiteX0" fmla="*/ 0 w 415888"/>
                      <a:gd name="connsiteY0" fmla="*/ 572618 h 572617"/>
                      <a:gd name="connsiteX1" fmla="*/ 0 w 415888"/>
                      <a:gd name="connsiteY1" fmla="*/ 208269 h 572617"/>
                      <a:gd name="connsiteX2" fmla="*/ 207782 w 415888"/>
                      <a:gd name="connsiteY2" fmla="*/ 0 h 572617"/>
                      <a:gd name="connsiteX3" fmla="*/ 415889 w 415888"/>
                      <a:gd name="connsiteY3" fmla="*/ 208269 h 572617"/>
                      <a:gd name="connsiteX4" fmla="*/ 415889 w 415888"/>
                      <a:gd name="connsiteY4" fmla="*/ 208269 h 572617"/>
                      <a:gd name="connsiteX5" fmla="*/ 415889 w 415888"/>
                      <a:gd name="connsiteY5" fmla="*/ 208269 h 572617"/>
                      <a:gd name="connsiteX6" fmla="*/ 415889 w 415888"/>
                      <a:gd name="connsiteY6" fmla="*/ 572618 h 5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888" h="572617">
                        <a:moveTo>
                          <a:pt x="0" y="572618"/>
                        </a:moveTo>
                        <a:lnTo>
                          <a:pt x="0" y="208269"/>
                        </a:lnTo>
                        <a:lnTo>
                          <a:pt x="207782" y="0"/>
                        </a:lnTo>
                        <a:lnTo>
                          <a:pt x="415889" y="208269"/>
                        </a:lnTo>
                        <a:lnTo>
                          <a:pt x="415889" y="208269"/>
                        </a:lnTo>
                        <a:lnTo>
                          <a:pt x="415889" y="208269"/>
                        </a:lnTo>
                        <a:lnTo>
                          <a:pt x="415889" y="572618"/>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grpSp>
                <p:nvGrpSpPr>
                  <p:cNvPr id="53" name="Graphic 11">
                    <a:extLst>
                      <a:ext uri="{FF2B5EF4-FFF2-40B4-BE49-F238E27FC236}">
                        <a16:creationId xmlns:a16="http://schemas.microsoft.com/office/drawing/2014/main" id="{7EAFA4F6-BCE2-5A0E-55A1-636082E483DF}"/>
                      </a:ext>
                    </a:extLst>
                  </p:cNvPr>
                  <p:cNvGrpSpPr/>
                  <p:nvPr/>
                </p:nvGrpSpPr>
                <p:grpSpPr>
                  <a:xfrm>
                    <a:off x="9552355" y="2691348"/>
                    <a:ext cx="415888" cy="2020611"/>
                    <a:chOff x="9552355" y="2691348"/>
                    <a:chExt cx="415888" cy="2020611"/>
                  </a:xfrm>
                  <a:noFill/>
                </p:grpSpPr>
                <p:sp>
                  <p:nvSpPr>
                    <p:cNvPr id="54" name="Freeform: Shape 53">
                      <a:extLst>
                        <a:ext uri="{FF2B5EF4-FFF2-40B4-BE49-F238E27FC236}">
                          <a16:creationId xmlns:a16="http://schemas.microsoft.com/office/drawing/2014/main" id="{B06BD57C-6818-5A9D-059F-17811C1DBFD1}"/>
                        </a:ext>
                      </a:extLst>
                    </p:cNvPr>
                    <p:cNvSpPr/>
                    <p:nvPr/>
                  </p:nvSpPr>
                  <p:spPr>
                    <a:xfrm>
                      <a:off x="9552355" y="3263965"/>
                      <a:ext cx="415888" cy="1447993"/>
                    </a:xfrm>
                    <a:custGeom>
                      <a:avLst/>
                      <a:gdLst>
                        <a:gd name="connsiteX0" fmla="*/ 415889 w 415888"/>
                        <a:gd name="connsiteY0" fmla="*/ 207783 h 1447993"/>
                        <a:gd name="connsiteX1" fmla="*/ 415889 w 415888"/>
                        <a:gd name="connsiteY1" fmla="*/ 1240212 h 1447993"/>
                        <a:gd name="connsiteX2" fmla="*/ 207782 w 415888"/>
                        <a:gd name="connsiteY2" fmla="*/ 1447994 h 1447993"/>
                        <a:gd name="connsiteX3" fmla="*/ 0 w 415888"/>
                        <a:gd name="connsiteY3" fmla="*/ 1240212 h 1447993"/>
                        <a:gd name="connsiteX4" fmla="*/ 0 w 415888"/>
                        <a:gd name="connsiteY4" fmla="*/ 207783 h 1447993"/>
                        <a:gd name="connsiteX5" fmla="*/ 207782 w 415888"/>
                        <a:gd name="connsiteY5" fmla="*/ 0 h 1447993"/>
                        <a:gd name="connsiteX6" fmla="*/ 415889 w 415888"/>
                        <a:gd name="connsiteY6" fmla="*/ 207783 h 1447993"/>
                        <a:gd name="connsiteX7" fmla="*/ 415889 w 415888"/>
                        <a:gd name="connsiteY7" fmla="*/ 207783 h 1447993"/>
                        <a:gd name="connsiteX8" fmla="*/ 415889 w 415888"/>
                        <a:gd name="connsiteY8" fmla="*/ 207783 h 144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888" h="1447993">
                          <a:moveTo>
                            <a:pt x="415889" y="207783"/>
                          </a:moveTo>
                          <a:lnTo>
                            <a:pt x="415889" y="1240212"/>
                          </a:lnTo>
                          <a:lnTo>
                            <a:pt x="207782" y="1447994"/>
                          </a:lnTo>
                          <a:lnTo>
                            <a:pt x="0" y="1240212"/>
                          </a:lnTo>
                          <a:lnTo>
                            <a:pt x="0" y="207783"/>
                          </a:lnTo>
                          <a:lnTo>
                            <a:pt x="207782" y="0"/>
                          </a:lnTo>
                          <a:lnTo>
                            <a:pt x="415889" y="207783"/>
                          </a:lnTo>
                          <a:lnTo>
                            <a:pt x="415889" y="207783"/>
                          </a:lnTo>
                          <a:lnTo>
                            <a:pt x="415889" y="207783"/>
                          </a:lnTo>
                          <a:close/>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55" name="Freeform: Shape 54">
                      <a:extLst>
                        <a:ext uri="{FF2B5EF4-FFF2-40B4-BE49-F238E27FC236}">
                          <a16:creationId xmlns:a16="http://schemas.microsoft.com/office/drawing/2014/main" id="{0D8A5136-EEFD-9BE3-0E79-C2FA50D94E8C}"/>
                        </a:ext>
                      </a:extLst>
                    </p:cNvPr>
                    <p:cNvSpPr/>
                    <p:nvPr/>
                  </p:nvSpPr>
                  <p:spPr>
                    <a:xfrm>
                      <a:off x="9552355" y="2691348"/>
                      <a:ext cx="415888" cy="572617"/>
                    </a:xfrm>
                    <a:custGeom>
                      <a:avLst/>
                      <a:gdLst>
                        <a:gd name="connsiteX0" fmla="*/ 207782 w 415888"/>
                        <a:gd name="connsiteY0" fmla="*/ 0 h 572617"/>
                        <a:gd name="connsiteX1" fmla="*/ 415889 w 415888"/>
                        <a:gd name="connsiteY1" fmla="*/ 0 h 572617"/>
                        <a:gd name="connsiteX2" fmla="*/ 415889 w 415888"/>
                        <a:gd name="connsiteY2" fmla="*/ 364187 h 572617"/>
                        <a:gd name="connsiteX3" fmla="*/ 207782 w 415888"/>
                        <a:gd name="connsiteY3" fmla="*/ 572617 h 572617"/>
                        <a:gd name="connsiteX4" fmla="*/ 0 w 415888"/>
                        <a:gd name="connsiteY4" fmla="*/ 364187 h 572617"/>
                        <a:gd name="connsiteX5" fmla="*/ 0 w 415888"/>
                        <a:gd name="connsiteY5" fmla="*/ 0 h 572617"/>
                        <a:gd name="connsiteX6" fmla="*/ 207782 w 415888"/>
                        <a:gd name="connsiteY6" fmla="*/ 0 h 572617"/>
                        <a:gd name="connsiteX7" fmla="*/ 207782 w 415888"/>
                        <a:gd name="connsiteY7" fmla="*/ 0 h 572617"/>
                        <a:gd name="connsiteX8" fmla="*/ 207782 w 415888"/>
                        <a:gd name="connsiteY8" fmla="*/ 0 h 5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888" h="572617">
                          <a:moveTo>
                            <a:pt x="207782" y="0"/>
                          </a:moveTo>
                          <a:lnTo>
                            <a:pt x="415889" y="0"/>
                          </a:lnTo>
                          <a:lnTo>
                            <a:pt x="415889" y="364187"/>
                          </a:lnTo>
                          <a:lnTo>
                            <a:pt x="207782" y="572617"/>
                          </a:lnTo>
                          <a:lnTo>
                            <a:pt x="0" y="364187"/>
                          </a:lnTo>
                          <a:lnTo>
                            <a:pt x="0" y="0"/>
                          </a:lnTo>
                          <a:lnTo>
                            <a:pt x="207782" y="0"/>
                          </a:lnTo>
                          <a:lnTo>
                            <a:pt x="207782" y="0"/>
                          </a:lnTo>
                          <a:lnTo>
                            <a:pt x="207782" y="0"/>
                          </a:lnTo>
                          <a:close/>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49" name="Graphic 11">
                  <a:extLst>
                    <a:ext uri="{FF2B5EF4-FFF2-40B4-BE49-F238E27FC236}">
                      <a16:creationId xmlns:a16="http://schemas.microsoft.com/office/drawing/2014/main" id="{91B23249-2A54-EA42-A6E2-7D32FF76D7BF}"/>
                    </a:ext>
                  </a:extLst>
                </p:cNvPr>
                <p:cNvGrpSpPr/>
                <p:nvPr/>
              </p:nvGrpSpPr>
              <p:grpSpPr>
                <a:xfrm>
                  <a:off x="9552355" y="507201"/>
                  <a:ext cx="415888" cy="1994678"/>
                  <a:chOff x="9552355" y="507201"/>
                  <a:chExt cx="415888" cy="1994678"/>
                </a:xfrm>
                <a:noFill/>
              </p:grpSpPr>
              <p:sp>
                <p:nvSpPr>
                  <p:cNvPr id="50" name="Freeform: Shape 49">
                    <a:extLst>
                      <a:ext uri="{FF2B5EF4-FFF2-40B4-BE49-F238E27FC236}">
                        <a16:creationId xmlns:a16="http://schemas.microsoft.com/office/drawing/2014/main" id="{E4CF701F-0AC6-1E65-191A-F0F066751403}"/>
                      </a:ext>
                    </a:extLst>
                  </p:cNvPr>
                  <p:cNvSpPr/>
                  <p:nvPr/>
                </p:nvSpPr>
                <p:spPr>
                  <a:xfrm>
                    <a:off x="9552355" y="1929263"/>
                    <a:ext cx="415888" cy="572617"/>
                  </a:xfrm>
                  <a:custGeom>
                    <a:avLst/>
                    <a:gdLst>
                      <a:gd name="connsiteX0" fmla="*/ 207782 w 415888"/>
                      <a:gd name="connsiteY0" fmla="*/ 0 h 572617"/>
                      <a:gd name="connsiteX1" fmla="*/ 415889 w 415888"/>
                      <a:gd name="connsiteY1" fmla="*/ 208431 h 572617"/>
                      <a:gd name="connsiteX2" fmla="*/ 415889 w 415888"/>
                      <a:gd name="connsiteY2" fmla="*/ 208431 h 572617"/>
                      <a:gd name="connsiteX3" fmla="*/ 415889 w 415888"/>
                      <a:gd name="connsiteY3" fmla="*/ 208431 h 572617"/>
                      <a:gd name="connsiteX4" fmla="*/ 415889 w 415888"/>
                      <a:gd name="connsiteY4" fmla="*/ 572617 h 572617"/>
                      <a:gd name="connsiteX5" fmla="*/ 207782 w 415888"/>
                      <a:gd name="connsiteY5" fmla="*/ 572617 h 572617"/>
                      <a:gd name="connsiteX6" fmla="*/ 0 w 415888"/>
                      <a:gd name="connsiteY6" fmla="*/ 572617 h 572617"/>
                      <a:gd name="connsiteX7" fmla="*/ 0 w 415888"/>
                      <a:gd name="connsiteY7" fmla="*/ 208431 h 5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888" h="572617">
                        <a:moveTo>
                          <a:pt x="207782" y="0"/>
                        </a:moveTo>
                        <a:lnTo>
                          <a:pt x="415889" y="208431"/>
                        </a:lnTo>
                        <a:lnTo>
                          <a:pt x="415889" y="208431"/>
                        </a:lnTo>
                        <a:lnTo>
                          <a:pt x="415889" y="208431"/>
                        </a:lnTo>
                        <a:lnTo>
                          <a:pt x="415889" y="572617"/>
                        </a:lnTo>
                        <a:lnTo>
                          <a:pt x="207782" y="572617"/>
                        </a:lnTo>
                        <a:lnTo>
                          <a:pt x="0" y="572617"/>
                        </a:lnTo>
                        <a:lnTo>
                          <a:pt x="0" y="208431"/>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51" name="Freeform: Shape 50">
                    <a:extLst>
                      <a:ext uri="{FF2B5EF4-FFF2-40B4-BE49-F238E27FC236}">
                        <a16:creationId xmlns:a16="http://schemas.microsoft.com/office/drawing/2014/main" id="{E3D101AC-DFAD-8669-DD47-9966A16CD452}"/>
                      </a:ext>
                    </a:extLst>
                  </p:cNvPr>
                  <p:cNvSpPr/>
                  <p:nvPr/>
                </p:nvSpPr>
                <p:spPr>
                  <a:xfrm>
                    <a:off x="9552355" y="507201"/>
                    <a:ext cx="415888" cy="1422061"/>
                  </a:xfrm>
                  <a:custGeom>
                    <a:avLst/>
                    <a:gdLst>
                      <a:gd name="connsiteX0" fmla="*/ 415889 w 415888"/>
                      <a:gd name="connsiteY0" fmla="*/ 0 h 1422061"/>
                      <a:gd name="connsiteX1" fmla="*/ 415889 w 415888"/>
                      <a:gd name="connsiteY1" fmla="*/ 0 h 1422061"/>
                      <a:gd name="connsiteX2" fmla="*/ 415889 w 415888"/>
                      <a:gd name="connsiteY2" fmla="*/ 0 h 1422061"/>
                      <a:gd name="connsiteX3" fmla="*/ 415889 w 415888"/>
                      <a:gd name="connsiteY3" fmla="*/ 1214279 h 1422061"/>
                      <a:gd name="connsiteX4" fmla="*/ 207782 w 415888"/>
                      <a:gd name="connsiteY4" fmla="*/ 1422062 h 1422061"/>
                      <a:gd name="connsiteX5" fmla="*/ 0 w 415888"/>
                      <a:gd name="connsiteY5" fmla="*/ 1214279 h 1422061"/>
                      <a:gd name="connsiteX6" fmla="*/ 0 w 415888"/>
                      <a:gd name="connsiteY6" fmla="*/ 0 h 14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888" h="1422061">
                        <a:moveTo>
                          <a:pt x="415889" y="0"/>
                        </a:moveTo>
                        <a:lnTo>
                          <a:pt x="415889" y="0"/>
                        </a:lnTo>
                        <a:lnTo>
                          <a:pt x="415889" y="0"/>
                        </a:lnTo>
                        <a:lnTo>
                          <a:pt x="415889" y="1214279"/>
                        </a:lnTo>
                        <a:lnTo>
                          <a:pt x="207782" y="1422062"/>
                        </a:lnTo>
                        <a:lnTo>
                          <a:pt x="0" y="1214279"/>
                        </a:lnTo>
                        <a:lnTo>
                          <a:pt x="0" y="0"/>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38" name="Freeform: Shape 37">
                <a:extLst>
                  <a:ext uri="{FF2B5EF4-FFF2-40B4-BE49-F238E27FC236}">
                    <a16:creationId xmlns:a16="http://schemas.microsoft.com/office/drawing/2014/main" id="{AAED14E7-74E7-DBC0-FA8B-C03A5BBEC68A}"/>
                  </a:ext>
                </a:extLst>
              </p:cNvPr>
              <p:cNvSpPr/>
              <p:nvPr/>
            </p:nvSpPr>
            <p:spPr>
              <a:xfrm>
                <a:off x="10148797" y="507201"/>
                <a:ext cx="416050" cy="997906"/>
              </a:xfrm>
              <a:custGeom>
                <a:avLst/>
                <a:gdLst>
                  <a:gd name="connsiteX0" fmla="*/ 416051 w 416050"/>
                  <a:gd name="connsiteY0" fmla="*/ 790124 h 997906"/>
                  <a:gd name="connsiteX1" fmla="*/ 207944 w 416050"/>
                  <a:gd name="connsiteY1" fmla="*/ 997907 h 997906"/>
                  <a:gd name="connsiteX2" fmla="*/ 0 w 416050"/>
                  <a:gd name="connsiteY2" fmla="*/ 790124 h 997906"/>
                  <a:gd name="connsiteX3" fmla="*/ 0 w 416050"/>
                  <a:gd name="connsiteY3" fmla="*/ 0 h 997906"/>
                </a:gdLst>
                <a:ahLst/>
                <a:cxnLst>
                  <a:cxn ang="0">
                    <a:pos x="connsiteX0" y="connsiteY0"/>
                  </a:cxn>
                  <a:cxn ang="0">
                    <a:pos x="connsiteX1" y="connsiteY1"/>
                  </a:cxn>
                  <a:cxn ang="0">
                    <a:pos x="connsiteX2" y="connsiteY2"/>
                  </a:cxn>
                  <a:cxn ang="0">
                    <a:pos x="connsiteX3" y="connsiteY3"/>
                  </a:cxn>
                </a:cxnLst>
                <a:rect l="l" t="t" r="r" b="b"/>
                <a:pathLst>
                  <a:path w="416050" h="997906">
                    <a:moveTo>
                      <a:pt x="416051" y="790124"/>
                    </a:moveTo>
                    <a:lnTo>
                      <a:pt x="207944" y="997907"/>
                    </a:lnTo>
                    <a:lnTo>
                      <a:pt x="0" y="790124"/>
                    </a:lnTo>
                    <a:lnTo>
                      <a:pt x="0" y="0"/>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grpSp>
            <p:nvGrpSpPr>
              <p:cNvPr id="39" name="Graphic 11">
                <a:extLst>
                  <a:ext uri="{FF2B5EF4-FFF2-40B4-BE49-F238E27FC236}">
                    <a16:creationId xmlns:a16="http://schemas.microsoft.com/office/drawing/2014/main" id="{EE0B6311-1F7E-7E79-D80C-51D368492638}"/>
                  </a:ext>
                </a:extLst>
              </p:cNvPr>
              <p:cNvGrpSpPr/>
              <p:nvPr/>
            </p:nvGrpSpPr>
            <p:grpSpPr>
              <a:xfrm>
                <a:off x="8955750" y="507201"/>
                <a:ext cx="416050" cy="4353220"/>
                <a:chOff x="8955750" y="507201"/>
                <a:chExt cx="416050" cy="4353220"/>
              </a:xfrm>
              <a:noFill/>
            </p:grpSpPr>
            <p:grpSp>
              <p:nvGrpSpPr>
                <p:cNvPr id="40" name="Graphic 11">
                  <a:extLst>
                    <a:ext uri="{FF2B5EF4-FFF2-40B4-BE49-F238E27FC236}">
                      <a16:creationId xmlns:a16="http://schemas.microsoft.com/office/drawing/2014/main" id="{D56BC8D8-B04D-75ED-659E-76235F1AE9A2}"/>
                    </a:ext>
                  </a:extLst>
                </p:cNvPr>
                <p:cNvGrpSpPr/>
                <p:nvPr/>
              </p:nvGrpSpPr>
              <p:grpSpPr>
                <a:xfrm>
                  <a:off x="8955750" y="2267031"/>
                  <a:ext cx="416050" cy="2593390"/>
                  <a:chOff x="8955750" y="2267031"/>
                  <a:chExt cx="416050" cy="2593390"/>
                </a:xfrm>
                <a:noFill/>
              </p:grpSpPr>
              <p:sp>
                <p:nvSpPr>
                  <p:cNvPr id="44" name="Freeform: Shape 43">
                    <a:extLst>
                      <a:ext uri="{FF2B5EF4-FFF2-40B4-BE49-F238E27FC236}">
                        <a16:creationId xmlns:a16="http://schemas.microsoft.com/office/drawing/2014/main" id="{6D1CC435-B333-62F9-DEFB-EBD663E6C1F5}"/>
                      </a:ext>
                    </a:extLst>
                  </p:cNvPr>
                  <p:cNvSpPr/>
                  <p:nvPr/>
                </p:nvSpPr>
                <p:spPr>
                  <a:xfrm>
                    <a:off x="8955750" y="4287642"/>
                    <a:ext cx="416050" cy="572779"/>
                  </a:xfrm>
                  <a:custGeom>
                    <a:avLst/>
                    <a:gdLst>
                      <a:gd name="connsiteX0" fmla="*/ 207944 w 416050"/>
                      <a:gd name="connsiteY0" fmla="*/ 572779 h 572779"/>
                      <a:gd name="connsiteX1" fmla="*/ 0 w 416050"/>
                      <a:gd name="connsiteY1" fmla="*/ 572779 h 572779"/>
                      <a:gd name="connsiteX2" fmla="*/ 0 w 416050"/>
                      <a:gd name="connsiteY2" fmla="*/ 208431 h 572779"/>
                      <a:gd name="connsiteX3" fmla="*/ 207944 w 416050"/>
                      <a:gd name="connsiteY3" fmla="*/ 0 h 572779"/>
                      <a:gd name="connsiteX4" fmla="*/ 416051 w 416050"/>
                      <a:gd name="connsiteY4" fmla="*/ 208431 h 572779"/>
                      <a:gd name="connsiteX5" fmla="*/ 416051 w 416050"/>
                      <a:gd name="connsiteY5" fmla="*/ 208431 h 572779"/>
                      <a:gd name="connsiteX6" fmla="*/ 416051 w 416050"/>
                      <a:gd name="connsiteY6" fmla="*/ 208431 h 57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50" h="572779">
                        <a:moveTo>
                          <a:pt x="207944" y="572779"/>
                        </a:moveTo>
                        <a:lnTo>
                          <a:pt x="0" y="572779"/>
                        </a:lnTo>
                        <a:lnTo>
                          <a:pt x="0" y="208431"/>
                        </a:lnTo>
                        <a:lnTo>
                          <a:pt x="207944" y="0"/>
                        </a:lnTo>
                        <a:lnTo>
                          <a:pt x="416051" y="208431"/>
                        </a:lnTo>
                        <a:lnTo>
                          <a:pt x="416051" y="208431"/>
                        </a:lnTo>
                        <a:lnTo>
                          <a:pt x="416051" y="208431"/>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grpSp>
                <p:nvGrpSpPr>
                  <p:cNvPr id="45" name="Graphic 11">
                    <a:extLst>
                      <a:ext uri="{FF2B5EF4-FFF2-40B4-BE49-F238E27FC236}">
                        <a16:creationId xmlns:a16="http://schemas.microsoft.com/office/drawing/2014/main" id="{8434C5D8-3BF4-EFFA-CFC0-BA68666E5343}"/>
                      </a:ext>
                    </a:extLst>
                  </p:cNvPr>
                  <p:cNvGrpSpPr/>
                  <p:nvPr/>
                </p:nvGrpSpPr>
                <p:grpSpPr>
                  <a:xfrm>
                    <a:off x="8955750" y="2267031"/>
                    <a:ext cx="416050" cy="2020611"/>
                    <a:chOff x="8955750" y="2267031"/>
                    <a:chExt cx="416050" cy="2020611"/>
                  </a:xfrm>
                  <a:noFill/>
                </p:grpSpPr>
                <p:sp>
                  <p:nvSpPr>
                    <p:cNvPr id="46" name="Freeform: Shape 45">
                      <a:extLst>
                        <a:ext uri="{FF2B5EF4-FFF2-40B4-BE49-F238E27FC236}">
                          <a16:creationId xmlns:a16="http://schemas.microsoft.com/office/drawing/2014/main" id="{BAAB4E26-7629-AEE8-BE04-0CCED98696A8}"/>
                        </a:ext>
                      </a:extLst>
                    </p:cNvPr>
                    <p:cNvSpPr/>
                    <p:nvPr/>
                  </p:nvSpPr>
                  <p:spPr>
                    <a:xfrm>
                      <a:off x="8955750" y="2839810"/>
                      <a:ext cx="416050" cy="1447831"/>
                    </a:xfrm>
                    <a:custGeom>
                      <a:avLst/>
                      <a:gdLst>
                        <a:gd name="connsiteX0" fmla="*/ 416051 w 416050"/>
                        <a:gd name="connsiteY0" fmla="*/ 207783 h 1447831"/>
                        <a:gd name="connsiteX1" fmla="*/ 416051 w 416050"/>
                        <a:gd name="connsiteY1" fmla="*/ 1240049 h 1447831"/>
                        <a:gd name="connsiteX2" fmla="*/ 207944 w 416050"/>
                        <a:gd name="connsiteY2" fmla="*/ 1447832 h 1447831"/>
                        <a:gd name="connsiteX3" fmla="*/ 0 w 416050"/>
                        <a:gd name="connsiteY3" fmla="*/ 1240049 h 1447831"/>
                        <a:gd name="connsiteX4" fmla="*/ 0 w 416050"/>
                        <a:gd name="connsiteY4" fmla="*/ 207783 h 1447831"/>
                        <a:gd name="connsiteX5" fmla="*/ 207944 w 416050"/>
                        <a:gd name="connsiteY5" fmla="*/ 0 h 1447831"/>
                        <a:gd name="connsiteX6" fmla="*/ 416051 w 416050"/>
                        <a:gd name="connsiteY6" fmla="*/ 207783 h 1447831"/>
                        <a:gd name="connsiteX7" fmla="*/ 416051 w 416050"/>
                        <a:gd name="connsiteY7" fmla="*/ 207783 h 1447831"/>
                        <a:gd name="connsiteX8" fmla="*/ 416051 w 416050"/>
                        <a:gd name="connsiteY8" fmla="*/ 207783 h 144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050" h="1447831">
                          <a:moveTo>
                            <a:pt x="416051" y="207783"/>
                          </a:moveTo>
                          <a:lnTo>
                            <a:pt x="416051" y="1240049"/>
                          </a:lnTo>
                          <a:lnTo>
                            <a:pt x="207944" y="1447832"/>
                          </a:lnTo>
                          <a:lnTo>
                            <a:pt x="0" y="1240049"/>
                          </a:lnTo>
                          <a:lnTo>
                            <a:pt x="0" y="207783"/>
                          </a:lnTo>
                          <a:lnTo>
                            <a:pt x="207944" y="0"/>
                          </a:lnTo>
                          <a:lnTo>
                            <a:pt x="416051" y="207783"/>
                          </a:lnTo>
                          <a:lnTo>
                            <a:pt x="416051" y="207783"/>
                          </a:lnTo>
                          <a:lnTo>
                            <a:pt x="416051" y="207783"/>
                          </a:lnTo>
                          <a:close/>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47" name="Freeform: Shape 46">
                      <a:extLst>
                        <a:ext uri="{FF2B5EF4-FFF2-40B4-BE49-F238E27FC236}">
                          <a16:creationId xmlns:a16="http://schemas.microsoft.com/office/drawing/2014/main" id="{EE4F87A8-0934-52B1-2DA0-309017354FAA}"/>
                        </a:ext>
                      </a:extLst>
                    </p:cNvPr>
                    <p:cNvSpPr/>
                    <p:nvPr/>
                  </p:nvSpPr>
                  <p:spPr>
                    <a:xfrm>
                      <a:off x="8955750" y="2267031"/>
                      <a:ext cx="416050" cy="572779"/>
                    </a:xfrm>
                    <a:custGeom>
                      <a:avLst/>
                      <a:gdLst>
                        <a:gd name="connsiteX0" fmla="*/ 416051 w 416050"/>
                        <a:gd name="connsiteY0" fmla="*/ 364187 h 572779"/>
                        <a:gd name="connsiteX1" fmla="*/ 207944 w 416050"/>
                        <a:gd name="connsiteY1" fmla="*/ 572779 h 572779"/>
                        <a:gd name="connsiteX2" fmla="*/ 0 w 416050"/>
                        <a:gd name="connsiteY2" fmla="*/ 364187 h 572779"/>
                        <a:gd name="connsiteX3" fmla="*/ 0 w 416050"/>
                        <a:gd name="connsiteY3" fmla="*/ 0 h 572779"/>
                        <a:gd name="connsiteX4" fmla="*/ 207944 w 416050"/>
                        <a:gd name="connsiteY4" fmla="*/ 0 h 572779"/>
                        <a:gd name="connsiteX5" fmla="*/ 207944 w 416050"/>
                        <a:gd name="connsiteY5" fmla="*/ 0 h 572779"/>
                        <a:gd name="connsiteX6" fmla="*/ 207944 w 416050"/>
                        <a:gd name="connsiteY6" fmla="*/ 0 h 57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50" h="572779">
                          <a:moveTo>
                            <a:pt x="416051" y="364187"/>
                          </a:moveTo>
                          <a:lnTo>
                            <a:pt x="207944" y="572779"/>
                          </a:lnTo>
                          <a:lnTo>
                            <a:pt x="0" y="364187"/>
                          </a:lnTo>
                          <a:lnTo>
                            <a:pt x="0" y="0"/>
                          </a:lnTo>
                          <a:lnTo>
                            <a:pt x="207944" y="0"/>
                          </a:lnTo>
                          <a:lnTo>
                            <a:pt x="207944" y="0"/>
                          </a:lnTo>
                          <a:lnTo>
                            <a:pt x="207944" y="0"/>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41" name="Graphic 11">
                  <a:extLst>
                    <a:ext uri="{FF2B5EF4-FFF2-40B4-BE49-F238E27FC236}">
                      <a16:creationId xmlns:a16="http://schemas.microsoft.com/office/drawing/2014/main" id="{4642C31C-65A7-9354-45A1-1F28D830C2B9}"/>
                    </a:ext>
                  </a:extLst>
                </p:cNvPr>
                <p:cNvGrpSpPr/>
                <p:nvPr/>
              </p:nvGrpSpPr>
              <p:grpSpPr>
                <a:xfrm>
                  <a:off x="8955750" y="507201"/>
                  <a:ext cx="416050" cy="1570524"/>
                  <a:chOff x="8955750" y="507201"/>
                  <a:chExt cx="416050" cy="1570524"/>
                </a:xfrm>
                <a:noFill/>
              </p:grpSpPr>
              <p:sp>
                <p:nvSpPr>
                  <p:cNvPr id="42" name="Freeform: Shape 41">
                    <a:extLst>
                      <a:ext uri="{FF2B5EF4-FFF2-40B4-BE49-F238E27FC236}">
                        <a16:creationId xmlns:a16="http://schemas.microsoft.com/office/drawing/2014/main" id="{EF693CEE-6EA1-51B7-EC0A-277C840248C9}"/>
                      </a:ext>
                    </a:extLst>
                  </p:cNvPr>
                  <p:cNvSpPr/>
                  <p:nvPr/>
                </p:nvSpPr>
                <p:spPr>
                  <a:xfrm>
                    <a:off x="8955750" y="1505108"/>
                    <a:ext cx="416050" cy="572617"/>
                  </a:xfrm>
                  <a:custGeom>
                    <a:avLst/>
                    <a:gdLst>
                      <a:gd name="connsiteX0" fmla="*/ 0 w 416050"/>
                      <a:gd name="connsiteY0" fmla="*/ 208269 h 572617"/>
                      <a:gd name="connsiteX1" fmla="*/ 207944 w 416050"/>
                      <a:gd name="connsiteY1" fmla="*/ 0 h 572617"/>
                      <a:gd name="connsiteX2" fmla="*/ 416051 w 416050"/>
                      <a:gd name="connsiteY2" fmla="*/ 208269 h 572617"/>
                      <a:gd name="connsiteX3" fmla="*/ 416051 w 416050"/>
                      <a:gd name="connsiteY3" fmla="*/ 208269 h 572617"/>
                      <a:gd name="connsiteX4" fmla="*/ 416051 w 416050"/>
                      <a:gd name="connsiteY4" fmla="*/ 208269 h 572617"/>
                      <a:gd name="connsiteX5" fmla="*/ 416051 w 416050"/>
                      <a:gd name="connsiteY5" fmla="*/ 572617 h 572617"/>
                      <a:gd name="connsiteX6" fmla="*/ 207944 w 416050"/>
                      <a:gd name="connsiteY6" fmla="*/ 572617 h 5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50" h="572617">
                        <a:moveTo>
                          <a:pt x="0" y="208269"/>
                        </a:moveTo>
                        <a:lnTo>
                          <a:pt x="207944" y="0"/>
                        </a:lnTo>
                        <a:lnTo>
                          <a:pt x="416051" y="208269"/>
                        </a:lnTo>
                        <a:lnTo>
                          <a:pt x="416051" y="208269"/>
                        </a:lnTo>
                        <a:lnTo>
                          <a:pt x="416051" y="208269"/>
                        </a:lnTo>
                        <a:lnTo>
                          <a:pt x="416051" y="572617"/>
                        </a:lnTo>
                        <a:lnTo>
                          <a:pt x="207944" y="572617"/>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43" name="Freeform: Shape 42">
                    <a:extLst>
                      <a:ext uri="{FF2B5EF4-FFF2-40B4-BE49-F238E27FC236}">
                        <a16:creationId xmlns:a16="http://schemas.microsoft.com/office/drawing/2014/main" id="{52D46C69-6AE9-A1D4-16D3-55B9E3A9C921}"/>
                      </a:ext>
                    </a:extLst>
                  </p:cNvPr>
                  <p:cNvSpPr/>
                  <p:nvPr/>
                </p:nvSpPr>
                <p:spPr>
                  <a:xfrm>
                    <a:off x="8955750" y="507201"/>
                    <a:ext cx="207944" cy="997906"/>
                  </a:xfrm>
                  <a:custGeom>
                    <a:avLst/>
                    <a:gdLst>
                      <a:gd name="connsiteX0" fmla="*/ 207944 w 207944"/>
                      <a:gd name="connsiteY0" fmla="*/ 997907 h 997906"/>
                      <a:gd name="connsiteX1" fmla="*/ 0 w 207944"/>
                      <a:gd name="connsiteY1" fmla="*/ 790124 h 997906"/>
                      <a:gd name="connsiteX2" fmla="*/ 0 w 207944"/>
                      <a:gd name="connsiteY2" fmla="*/ 0 h 997906"/>
                      <a:gd name="connsiteX3" fmla="*/ 207944 w 207944"/>
                      <a:gd name="connsiteY3" fmla="*/ 0 h 997906"/>
                      <a:gd name="connsiteX4" fmla="*/ 207944 w 207944"/>
                      <a:gd name="connsiteY4" fmla="*/ 0 h 997906"/>
                      <a:gd name="connsiteX5" fmla="*/ 207944 w 207944"/>
                      <a:gd name="connsiteY5" fmla="*/ 0 h 99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944" h="997906">
                        <a:moveTo>
                          <a:pt x="207944" y="997907"/>
                        </a:moveTo>
                        <a:lnTo>
                          <a:pt x="0" y="790124"/>
                        </a:lnTo>
                        <a:lnTo>
                          <a:pt x="0" y="0"/>
                        </a:lnTo>
                        <a:lnTo>
                          <a:pt x="207944" y="0"/>
                        </a:lnTo>
                        <a:lnTo>
                          <a:pt x="207944" y="0"/>
                        </a:lnTo>
                        <a:lnTo>
                          <a:pt x="207944" y="0"/>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grpSp>
          <p:nvGrpSpPr>
            <p:cNvPr id="32" name="Graphic 11">
              <a:extLst>
                <a:ext uri="{FF2B5EF4-FFF2-40B4-BE49-F238E27FC236}">
                  <a16:creationId xmlns:a16="http://schemas.microsoft.com/office/drawing/2014/main" id="{3D84E769-6EB3-4791-22E5-53AA6C9AAE33}"/>
                </a:ext>
              </a:extLst>
            </p:cNvPr>
            <p:cNvGrpSpPr/>
            <p:nvPr/>
          </p:nvGrpSpPr>
          <p:grpSpPr>
            <a:xfrm>
              <a:off x="10148797" y="1684203"/>
              <a:ext cx="416050" cy="2593228"/>
              <a:chOff x="10148797" y="1684203"/>
              <a:chExt cx="416050" cy="2593228"/>
            </a:xfrm>
            <a:noFill/>
          </p:grpSpPr>
          <p:sp>
            <p:nvSpPr>
              <p:cNvPr id="33" name="Freeform: Shape 32">
                <a:extLst>
                  <a:ext uri="{FF2B5EF4-FFF2-40B4-BE49-F238E27FC236}">
                    <a16:creationId xmlns:a16="http://schemas.microsoft.com/office/drawing/2014/main" id="{9D842186-6913-E1EE-854F-5726C107DD27}"/>
                  </a:ext>
                </a:extLst>
              </p:cNvPr>
              <p:cNvSpPr/>
              <p:nvPr/>
            </p:nvSpPr>
            <p:spPr>
              <a:xfrm>
                <a:off x="10148797" y="3704814"/>
                <a:ext cx="416050" cy="572617"/>
              </a:xfrm>
              <a:custGeom>
                <a:avLst/>
                <a:gdLst>
                  <a:gd name="connsiteX0" fmla="*/ 0 w 416050"/>
                  <a:gd name="connsiteY0" fmla="*/ 208431 h 572617"/>
                  <a:gd name="connsiteX1" fmla="*/ 207944 w 416050"/>
                  <a:gd name="connsiteY1" fmla="*/ 0 h 572617"/>
                  <a:gd name="connsiteX2" fmla="*/ 416051 w 416050"/>
                  <a:gd name="connsiteY2" fmla="*/ 208431 h 572617"/>
                  <a:gd name="connsiteX3" fmla="*/ 416051 w 416050"/>
                  <a:gd name="connsiteY3" fmla="*/ 208431 h 572617"/>
                  <a:gd name="connsiteX4" fmla="*/ 416051 w 416050"/>
                  <a:gd name="connsiteY4" fmla="*/ 208431 h 572617"/>
                  <a:gd name="connsiteX5" fmla="*/ 416051 w 416050"/>
                  <a:gd name="connsiteY5" fmla="*/ 572617 h 572617"/>
                  <a:gd name="connsiteX6" fmla="*/ 207944 w 416050"/>
                  <a:gd name="connsiteY6" fmla="*/ 572617 h 5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50" h="572617">
                    <a:moveTo>
                      <a:pt x="0" y="208431"/>
                    </a:moveTo>
                    <a:lnTo>
                      <a:pt x="207944" y="0"/>
                    </a:lnTo>
                    <a:lnTo>
                      <a:pt x="416051" y="208431"/>
                    </a:lnTo>
                    <a:lnTo>
                      <a:pt x="416051" y="208431"/>
                    </a:lnTo>
                    <a:lnTo>
                      <a:pt x="416051" y="208431"/>
                    </a:lnTo>
                    <a:lnTo>
                      <a:pt x="416051" y="572617"/>
                    </a:lnTo>
                    <a:lnTo>
                      <a:pt x="207944" y="572617"/>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grpSp>
            <p:nvGrpSpPr>
              <p:cNvPr id="34" name="Graphic 11">
                <a:extLst>
                  <a:ext uri="{FF2B5EF4-FFF2-40B4-BE49-F238E27FC236}">
                    <a16:creationId xmlns:a16="http://schemas.microsoft.com/office/drawing/2014/main" id="{C92AA70A-8A2C-57C4-89DB-AAD2B590C17B}"/>
                  </a:ext>
                </a:extLst>
              </p:cNvPr>
              <p:cNvGrpSpPr/>
              <p:nvPr/>
            </p:nvGrpSpPr>
            <p:grpSpPr>
              <a:xfrm>
                <a:off x="10148797" y="1684203"/>
                <a:ext cx="416050" cy="2020611"/>
                <a:chOff x="10148797" y="1684203"/>
                <a:chExt cx="416050" cy="2020611"/>
              </a:xfrm>
              <a:noFill/>
            </p:grpSpPr>
            <p:sp>
              <p:nvSpPr>
                <p:cNvPr id="35" name="Freeform: Shape 34">
                  <a:extLst>
                    <a:ext uri="{FF2B5EF4-FFF2-40B4-BE49-F238E27FC236}">
                      <a16:creationId xmlns:a16="http://schemas.microsoft.com/office/drawing/2014/main" id="{7A902558-5E3E-A8CB-BA63-684EB207B4D3}"/>
                    </a:ext>
                  </a:extLst>
                </p:cNvPr>
                <p:cNvSpPr/>
                <p:nvPr/>
              </p:nvSpPr>
              <p:spPr>
                <a:xfrm>
                  <a:off x="10148797" y="2256820"/>
                  <a:ext cx="416050" cy="1447993"/>
                </a:xfrm>
                <a:custGeom>
                  <a:avLst/>
                  <a:gdLst>
                    <a:gd name="connsiteX0" fmla="*/ 0 w 416050"/>
                    <a:gd name="connsiteY0" fmla="*/ 801956 h 1447993"/>
                    <a:gd name="connsiteX1" fmla="*/ 0 w 416050"/>
                    <a:gd name="connsiteY1" fmla="*/ 207782 h 1447993"/>
                    <a:gd name="connsiteX2" fmla="*/ 207944 w 416050"/>
                    <a:gd name="connsiteY2" fmla="*/ 0 h 1447993"/>
                    <a:gd name="connsiteX3" fmla="*/ 416051 w 416050"/>
                    <a:gd name="connsiteY3" fmla="*/ 207782 h 1447993"/>
                    <a:gd name="connsiteX4" fmla="*/ 416051 w 416050"/>
                    <a:gd name="connsiteY4" fmla="*/ 207782 h 1447993"/>
                    <a:gd name="connsiteX5" fmla="*/ 416051 w 416050"/>
                    <a:gd name="connsiteY5" fmla="*/ 207782 h 1447993"/>
                    <a:gd name="connsiteX6" fmla="*/ 416051 w 416050"/>
                    <a:gd name="connsiteY6" fmla="*/ 1240212 h 1447993"/>
                    <a:gd name="connsiteX7" fmla="*/ 207944 w 416050"/>
                    <a:gd name="connsiteY7" fmla="*/ 1447994 h 1447993"/>
                    <a:gd name="connsiteX8" fmla="*/ 0 w 416050"/>
                    <a:gd name="connsiteY8" fmla="*/ 1240212 h 144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050" h="1447993">
                      <a:moveTo>
                        <a:pt x="0" y="801956"/>
                      </a:moveTo>
                      <a:lnTo>
                        <a:pt x="0" y="207782"/>
                      </a:lnTo>
                      <a:lnTo>
                        <a:pt x="207944" y="0"/>
                      </a:lnTo>
                      <a:lnTo>
                        <a:pt x="416051" y="207782"/>
                      </a:lnTo>
                      <a:lnTo>
                        <a:pt x="416051" y="207782"/>
                      </a:lnTo>
                      <a:lnTo>
                        <a:pt x="416051" y="207782"/>
                      </a:lnTo>
                      <a:lnTo>
                        <a:pt x="416051" y="1240212"/>
                      </a:lnTo>
                      <a:lnTo>
                        <a:pt x="207944" y="1447994"/>
                      </a:lnTo>
                      <a:lnTo>
                        <a:pt x="0" y="1240212"/>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36" name="Freeform: Shape 35">
                  <a:extLst>
                    <a:ext uri="{FF2B5EF4-FFF2-40B4-BE49-F238E27FC236}">
                      <a16:creationId xmlns:a16="http://schemas.microsoft.com/office/drawing/2014/main" id="{080B5134-DFEF-F223-F63A-517901E87EC4}"/>
                    </a:ext>
                  </a:extLst>
                </p:cNvPr>
                <p:cNvSpPr/>
                <p:nvPr/>
              </p:nvSpPr>
              <p:spPr>
                <a:xfrm>
                  <a:off x="10148797" y="1684203"/>
                  <a:ext cx="416050" cy="572617"/>
                </a:xfrm>
                <a:custGeom>
                  <a:avLst/>
                  <a:gdLst>
                    <a:gd name="connsiteX0" fmla="*/ 416051 w 416050"/>
                    <a:gd name="connsiteY0" fmla="*/ 0 h 572617"/>
                    <a:gd name="connsiteX1" fmla="*/ 416051 w 416050"/>
                    <a:gd name="connsiteY1" fmla="*/ 364186 h 572617"/>
                    <a:gd name="connsiteX2" fmla="*/ 207944 w 416050"/>
                    <a:gd name="connsiteY2" fmla="*/ 572617 h 572617"/>
                    <a:gd name="connsiteX3" fmla="*/ 0 w 416050"/>
                    <a:gd name="connsiteY3" fmla="*/ 364186 h 572617"/>
                    <a:gd name="connsiteX4" fmla="*/ 0 w 416050"/>
                    <a:gd name="connsiteY4" fmla="*/ 0 h 572617"/>
                    <a:gd name="connsiteX5" fmla="*/ 207944 w 416050"/>
                    <a:gd name="connsiteY5" fmla="*/ 0 h 572617"/>
                    <a:gd name="connsiteX6" fmla="*/ 207944 w 416050"/>
                    <a:gd name="connsiteY6" fmla="*/ 0 h 5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50" h="572617">
                      <a:moveTo>
                        <a:pt x="416051" y="0"/>
                      </a:moveTo>
                      <a:lnTo>
                        <a:pt x="416051" y="364186"/>
                      </a:lnTo>
                      <a:lnTo>
                        <a:pt x="207944" y="572617"/>
                      </a:lnTo>
                      <a:lnTo>
                        <a:pt x="0" y="364186"/>
                      </a:lnTo>
                      <a:lnTo>
                        <a:pt x="0" y="0"/>
                      </a:lnTo>
                      <a:lnTo>
                        <a:pt x="207944" y="0"/>
                      </a:lnTo>
                      <a:lnTo>
                        <a:pt x="207944" y="0"/>
                      </a:lnTo>
                    </a:path>
                  </a:pathLst>
                </a:custGeom>
                <a:noFill/>
                <a:ln w="28575" cap="flat">
                  <a:solidFill>
                    <a:srgbClr val="B69E60"/>
                  </a:solid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pic>
        <p:nvPicPr>
          <p:cNvPr id="56" name="Graphic 55">
            <a:extLst>
              <a:ext uri="{FF2B5EF4-FFF2-40B4-BE49-F238E27FC236}">
                <a16:creationId xmlns:a16="http://schemas.microsoft.com/office/drawing/2014/main" id="{843DAFFB-8EBD-D472-5074-28AD31BCB2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22219" y="2814635"/>
            <a:ext cx="2400300" cy="1228725"/>
          </a:xfrm>
          <a:prstGeom prst="rect">
            <a:avLst/>
          </a:prstGeom>
        </p:spPr>
      </p:pic>
    </p:spTree>
    <p:extLst>
      <p:ext uri="{BB962C8B-B14F-4D97-AF65-F5344CB8AC3E}">
        <p14:creationId xmlns:p14="http://schemas.microsoft.com/office/powerpoint/2010/main" val="2664593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BFDDA6F-8E60-B9E8-3B79-DE0A5812D1B6}"/>
              </a:ext>
            </a:extLst>
          </p:cNvPr>
          <p:cNvSpPr txBox="1"/>
          <p:nvPr/>
        </p:nvSpPr>
        <p:spPr>
          <a:xfrm>
            <a:off x="9385619" y="396265"/>
            <a:ext cx="2258953" cy="461665"/>
          </a:xfrm>
          <a:prstGeom prst="rect">
            <a:avLst/>
          </a:prstGeom>
          <a:noFill/>
        </p:spPr>
        <p:txBody>
          <a:bodyPr wrap="none" rtlCol="0">
            <a:spAutoFit/>
          </a:bodyPr>
          <a:lstStyle/>
          <a:p>
            <a:pPr algn="r" rtl="1"/>
            <a:r>
              <a:rPr lang="ar-SA" sz="2400" b="1" dirty="0">
                <a:solidFill>
                  <a:srgbClr val="702224"/>
                </a:solidFill>
                <a:latin typeface="TheSans" panose="020B0503040302020203" pitchFamily="34" charset="-78"/>
                <a:ea typeface="GE Dinar One" panose="020A0503020102020204" pitchFamily="18" charset="-78"/>
                <a:cs typeface="TheSans" panose="020B0503040302020203" pitchFamily="34" charset="-78"/>
              </a:rPr>
              <a:t>مميزات المخطط</a:t>
            </a:r>
            <a:endParaRPr lang="en-US" sz="2400" b="1" dirty="0">
              <a:solidFill>
                <a:srgbClr val="702224"/>
              </a:solidFill>
              <a:latin typeface="TheSans" panose="020B0503040302020203" pitchFamily="34" charset="-78"/>
              <a:ea typeface="GE Dinar One" panose="020A0503020102020204" pitchFamily="18" charset="-78"/>
              <a:cs typeface="TheSans" panose="020B0503040302020203" pitchFamily="34" charset="-78"/>
            </a:endParaRPr>
          </a:p>
        </p:txBody>
      </p:sp>
      <p:sp>
        <p:nvSpPr>
          <p:cNvPr id="2" name="Slide Number Placeholder 1">
            <a:extLst>
              <a:ext uri="{FF2B5EF4-FFF2-40B4-BE49-F238E27FC236}">
                <a16:creationId xmlns:a16="http://schemas.microsoft.com/office/drawing/2014/main" id="{ADAC561A-08EC-42DE-74BF-C3400A7D3277}"/>
              </a:ext>
            </a:extLst>
          </p:cNvPr>
          <p:cNvSpPr>
            <a:spLocks noGrp="1"/>
          </p:cNvSpPr>
          <p:nvPr>
            <p:ph type="sldNum" sz="quarter" idx="12"/>
          </p:nvPr>
        </p:nvSpPr>
        <p:spPr/>
        <p:txBody>
          <a:bodyPr/>
          <a:lstStyle/>
          <a:p>
            <a:pPr algn="ctr"/>
            <a:fld id="{C099C628-873F-49F9-82DA-EF0CBB03A312}" type="slidenum">
              <a:rPr lang="en-US" smtClean="0"/>
              <a:pPr algn="ctr"/>
              <a:t>6</a:t>
            </a:fld>
            <a:endParaRPr lang="en-US" dirty="0"/>
          </a:p>
        </p:txBody>
      </p:sp>
      <p:grpSp>
        <p:nvGrpSpPr>
          <p:cNvPr id="114" name="Graphic 105">
            <a:extLst>
              <a:ext uri="{FF2B5EF4-FFF2-40B4-BE49-F238E27FC236}">
                <a16:creationId xmlns:a16="http://schemas.microsoft.com/office/drawing/2014/main" id="{939A4D97-F838-D632-A902-1122BE807C9D}"/>
              </a:ext>
            </a:extLst>
          </p:cNvPr>
          <p:cNvGrpSpPr/>
          <p:nvPr/>
        </p:nvGrpSpPr>
        <p:grpSpPr>
          <a:xfrm>
            <a:off x="3021516" y="3986037"/>
            <a:ext cx="923733" cy="621346"/>
            <a:chOff x="3021516" y="3986037"/>
            <a:chExt cx="923733" cy="621346"/>
          </a:xfrm>
          <a:solidFill>
            <a:srgbClr val="7A1502"/>
          </a:solidFill>
        </p:grpSpPr>
        <p:sp>
          <p:nvSpPr>
            <p:cNvPr id="115" name="Freeform: Shape 114">
              <a:extLst>
                <a:ext uri="{FF2B5EF4-FFF2-40B4-BE49-F238E27FC236}">
                  <a16:creationId xmlns:a16="http://schemas.microsoft.com/office/drawing/2014/main" id="{59CEAFA5-FBCF-C487-4148-E220657F5FBC}"/>
                </a:ext>
              </a:extLst>
            </p:cNvPr>
            <p:cNvSpPr/>
            <p:nvPr/>
          </p:nvSpPr>
          <p:spPr>
            <a:xfrm>
              <a:off x="3021516" y="3986037"/>
              <a:ext cx="923733" cy="502840"/>
            </a:xfrm>
            <a:custGeom>
              <a:avLst/>
              <a:gdLst>
                <a:gd name="connsiteX0" fmla="*/ 923734 w 923733"/>
                <a:gd name="connsiteY0" fmla="*/ 401272 h 502840"/>
                <a:gd name="connsiteX1" fmla="*/ 923693 w 923733"/>
                <a:gd name="connsiteY1" fmla="*/ 399787 h 502840"/>
                <a:gd name="connsiteX2" fmla="*/ 921518 w 923733"/>
                <a:gd name="connsiteY2" fmla="*/ 390596 h 502840"/>
                <a:gd name="connsiteX3" fmla="*/ 917634 w 923733"/>
                <a:gd name="connsiteY3" fmla="*/ 384781 h 502840"/>
                <a:gd name="connsiteX4" fmla="*/ 908890 w 923733"/>
                <a:gd name="connsiteY4" fmla="*/ 378965 h 502840"/>
                <a:gd name="connsiteX5" fmla="*/ 898052 w 923733"/>
                <a:gd name="connsiteY5" fmla="*/ 377095 h 502840"/>
                <a:gd name="connsiteX6" fmla="*/ 897523 w 923733"/>
                <a:gd name="connsiteY6" fmla="*/ 377095 h 502840"/>
                <a:gd name="connsiteX7" fmla="*/ 897523 w 923733"/>
                <a:gd name="connsiteY7" fmla="*/ 377095 h 502840"/>
                <a:gd name="connsiteX8" fmla="*/ 897523 w 923733"/>
                <a:gd name="connsiteY8" fmla="*/ 377095 h 502840"/>
                <a:gd name="connsiteX9" fmla="*/ 897523 w 923733"/>
                <a:gd name="connsiteY9" fmla="*/ 377095 h 502840"/>
                <a:gd name="connsiteX10" fmla="*/ 897523 w 923733"/>
                <a:gd name="connsiteY10" fmla="*/ 377095 h 502840"/>
                <a:gd name="connsiteX11" fmla="*/ 897523 w 923733"/>
                <a:gd name="connsiteY11" fmla="*/ 377095 h 502840"/>
                <a:gd name="connsiteX12" fmla="*/ 865579 w 923733"/>
                <a:gd name="connsiteY12" fmla="*/ 378335 h 502840"/>
                <a:gd name="connsiteX13" fmla="*/ 823589 w 923733"/>
                <a:gd name="connsiteY13" fmla="*/ 388014 h 502840"/>
                <a:gd name="connsiteX14" fmla="*/ 784568 w 923733"/>
                <a:gd name="connsiteY14" fmla="*/ 404566 h 502840"/>
                <a:gd name="connsiteX15" fmla="*/ 782535 w 923733"/>
                <a:gd name="connsiteY15" fmla="*/ 405562 h 502840"/>
                <a:gd name="connsiteX16" fmla="*/ 782535 w 923733"/>
                <a:gd name="connsiteY16" fmla="*/ 403793 h 502840"/>
                <a:gd name="connsiteX17" fmla="*/ 782535 w 923733"/>
                <a:gd name="connsiteY17" fmla="*/ 403447 h 502840"/>
                <a:gd name="connsiteX18" fmla="*/ 782535 w 923733"/>
                <a:gd name="connsiteY18" fmla="*/ 403447 h 502840"/>
                <a:gd name="connsiteX19" fmla="*/ 782596 w 923733"/>
                <a:gd name="connsiteY19" fmla="*/ 383845 h 502840"/>
                <a:gd name="connsiteX20" fmla="*/ 779017 w 923733"/>
                <a:gd name="connsiteY20" fmla="*/ 326198 h 502840"/>
                <a:gd name="connsiteX21" fmla="*/ 722183 w 923733"/>
                <a:gd name="connsiteY21" fmla="*/ 188720 h 502840"/>
                <a:gd name="connsiteX22" fmla="*/ 605405 w 923733"/>
                <a:gd name="connsiteY22" fmla="*/ 96770 h 502840"/>
                <a:gd name="connsiteX23" fmla="*/ 548266 w 923733"/>
                <a:gd name="connsiteY23" fmla="*/ 77676 h 502840"/>
                <a:gd name="connsiteX24" fmla="*/ 488708 w 923733"/>
                <a:gd name="connsiteY24" fmla="*/ 71006 h 502840"/>
                <a:gd name="connsiteX25" fmla="*/ 485434 w 923733"/>
                <a:gd name="connsiteY25" fmla="*/ 70620 h 502840"/>
                <a:gd name="connsiteX26" fmla="*/ 485434 w 923733"/>
                <a:gd name="connsiteY26" fmla="*/ 70620 h 502840"/>
                <a:gd name="connsiteX27" fmla="*/ 485210 w 923733"/>
                <a:gd name="connsiteY27" fmla="*/ 70539 h 502840"/>
                <a:gd name="connsiteX28" fmla="*/ 485210 w 923733"/>
                <a:gd name="connsiteY28" fmla="*/ 70539 h 502840"/>
                <a:gd name="connsiteX29" fmla="*/ 485027 w 923733"/>
                <a:gd name="connsiteY29" fmla="*/ 68567 h 502840"/>
                <a:gd name="connsiteX30" fmla="*/ 485027 w 923733"/>
                <a:gd name="connsiteY30" fmla="*/ 68505 h 502840"/>
                <a:gd name="connsiteX31" fmla="*/ 485068 w 923733"/>
                <a:gd name="connsiteY31" fmla="*/ 67143 h 502840"/>
                <a:gd name="connsiteX32" fmla="*/ 485068 w 923733"/>
                <a:gd name="connsiteY32" fmla="*/ 67102 h 502840"/>
                <a:gd name="connsiteX33" fmla="*/ 485068 w 923733"/>
                <a:gd name="connsiteY33" fmla="*/ 67102 h 502840"/>
                <a:gd name="connsiteX34" fmla="*/ 485373 w 923733"/>
                <a:gd name="connsiteY34" fmla="*/ 56325 h 502840"/>
                <a:gd name="connsiteX35" fmla="*/ 485027 w 923733"/>
                <a:gd name="connsiteY35" fmla="*/ 43840 h 502840"/>
                <a:gd name="connsiteX36" fmla="*/ 481286 w 923733"/>
                <a:gd name="connsiteY36" fmla="*/ 26597 h 502840"/>
                <a:gd name="connsiteX37" fmla="*/ 474901 w 923733"/>
                <a:gd name="connsiteY37" fmla="*/ 15840 h 502840"/>
                <a:gd name="connsiteX38" fmla="*/ 460179 w 923733"/>
                <a:gd name="connsiteY38" fmla="*/ 4596 h 502840"/>
                <a:gd name="connsiteX39" fmla="*/ 440903 w 923733"/>
                <a:gd name="connsiteY39" fmla="*/ 366 h 502840"/>
                <a:gd name="connsiteX40" fmla="*/ 413635 w 923733"/>
                <a:gd name="connsiteY40" fmla="*/ 0 h 502840"/>
                <a:gd name="connsiteX41" fmla="*/ 413594 w 923733"/>
                <a:gd name="connsiteY41" fmla="*/ 0 h 502840"/>
                <a:gd name="connsiteX42" fmla="*/ 413533 w 923733"/>
                <a:gd name="connsiteY42" fmla="*/ 0 h 502840"/>
                <a:gd name="connsiteX43" fmla="*/ 384781 w 923733"/>
                <a:gd name="connsiteY43" fmla="*/ 386 h 502840"/>
                <a:gd name="connsiteX44" fmla="*/ 357533 w 923733"/>
                <a:gd name="connsiteY44" fmla="*/ 9679 h 502840"/>
                <a:gd name="connsiteX45" fmla="*/ 348118 w 923733"/>
                <a:gd name="connsiteY45" fmla="*/ 20232 h 502840"/>
                <a:gd name="connsiteX46" fmla="*/ 342954 w 923733"/>
                <a:gd name="connsiteY46" fmla="*/ 33917 h 502840"/>
                <a:gd name="connsiteX47" fmla="*/ 341815 w 923733"/>
                <a:gd name="connsiteY47" fmla="*/ 37679 h 502840"/>
                <a:gd name="connsiteX48" fmla="*/ 341286 w 923733"/>
                <a:gd name="connsiteY48" fmla="*/ 38431 h 502840"/>
                <a:gd name="connsiteX49" fmla="*/ 340941 w 923733"/>
                <a:gd name="connsiteY49" fmla="*/ 38655 h 502840"/>
                <a:gd name="connsiteX50" fmla="*/ 339232 w 923733"/>
                <a:gd name="connsiteY50" fmla="*/ 39102 h 502840"/>
                <a:gd name="connsiteX51" fmla="*/ 335511 w 923733"/>
                <a:gd name="connsiteY51" fmla="*/ 39326 h 502840"/>
                <a:gd name="connsiteX52" fmla="*/ 335471 w 923733"/>
                <a:gd name="connsiteY52" fmla="*/ 39326 h 502840"/>
                <a:gd name="connsiteX53" fmla="*/ 335084 w 923733"/>
                <a:gd name="connsiteY53" fmla="*/ 39326 h 502840"/>
                <a:gd name="connsiteX54" fmla="*/ 335084 w 923733"/>
                <a:gd name="connsiteY54" fmla="*/ 39326 h 502840"/>
                <a:gd name="connsiteX55" fmla="*/ 260519 w 923733"/>
                <a:gd name="connsiteY55" fmla="*/ 39123 h 502840"/>
                <a:gd name="connsiteX56" fmla="*/ 183474 w 923733"/>
                <a:gd name="connsiteY56" fmla="*/ 39163 h 502840"/>
                <a:gd name="connsiteX57" fmla="*/ 179631 w 923733"/>
                <a:gd name="connsiteY57" fmla="*/ 39163 h 502840"/>
                <a:gd name="connsiteX58" fmla="*/ 98234 w 923733"/>
                <a:gd name="connsiteY58" fmla="*/ 39163 h 502840"/>
                <a:gd name="connsiteX59" fmla="*/ 30928 w 923733"/>
                <a:gd name="connsiteY59" fmla="*/ 39204 h 502840"/>
                <a:gd name="connsiteX60" fmla="*/ 17853 w 923733"/>
                <a:gd name="connsiteY60" fmla="*/ 40668 h 502840"/>
                <a:gd name="connsiteX61" fmla="*/ 9618 w 923733"/>
                <a:gd name="connsiteY61" fmla="*/ 44532 h 502840"/>
                <a:gd name="connsiteX62" fmla="*/ 4860 w 923733"/>
                <a:gd name="connsiteY62" fmla="*/ 49452 h 502840"/>
                <a:gd name="connsiteX63" fmla="*/ 2460 w 923733"/>
                <a:gd name="connsiteY63" fmla="*/ 53967 h 502840"/>
                <a:gd name="connsiteX64" fmla="*/ 529 w 923733"/>
                <a:gd name="connsiteY64" fmla="*/ 61510 h 502840"/>
                <a:gd name="connsiteX65" fmla="*/ 0 w 923733"/>
                <a:gd name="connsiteY65" fmla="*/ 70010 h 502840"/>
                <a:gd name="connsiteX66" fmla="*/ 0 w 923733"/>
                <a:gd name="connsiteY66" fmla="*/ 162611 h 502840"/>
                <a:gd name="connsiteX67" fmla="*/ 0 w 923733"/>
                <a:gd name="connsiteY67" fmla="*/ 257734 h 502840"/>
                <a:gd name="connsiteX68" fmla="*/ 1261 w 923733"/>
                <a:gd name="connsiteY68" fmla="*/ 271642 h 502840"/>
                <a:gd name="connsiteX69" fmla="*/ 2704 w 923733"/>
                <a:gd name="connsiteY69" fmla="*/ 276156 h 502840"/>
                <a:gd name="connsiteX70" fmla="*/ 7402 w 923733"/>
                <a:gd name="connsiteY70" fmla="*/ 283029 h 502840"/>
                <a:gd name="connsiteX71" fmla="*/ 12587 w 923733"/>
                <a:gd name="connsiteY71" fmla="*/ 286547 h 502840"/>
                <a:gd name="connsiteX72" fmla="*/ 21676 w 923733"/>
                <a:gd name="connsiteY72" fmla="*/ 289089 h 502840"/>
                <a:gd name="connsiteX73" fmla="*/ 32372 w 923733"/>
                <a:gd name="connsiteY73" fmla="*/ 289699 h 502840"/>
                <a:gd name="connsiteX74" fmla="*/ 159846 w 923733"/>
                <a:gd name="connsiteY74" fmla="*/ 289719 h 502840"/>
                <a:gd name="connsiteX75" fmla="*/ 336467 w 923733"/>
                <a:gd name="connsiteY75" fmla="*/ 289536 h 502840"/>
                <a:gd name="connsiteX76" fmla="*/ 336589 w 923733"/>
                <a:gd name="connsiteY76" fmla="*/ 289536 h 502840"/>
                <a:gd name="connsiteX77" fmla="*/ 336630 w 923733"/>
                <a:gd name="connsiteY77" fmla="*/ 289536 h 502840"/>
                <a:gd name="connsiteX78" fmla="*/ 340351 w 923733"/>
                <a:gd name="connsiteY78" fmla="*/ 289821 h 502840"/>
                <a:gd name="connsiteX79" fmla="*/ 340351 w 923733"/>
                <a:gd name="connsiteY79" fmla="*/ 289821 h 502840"/>
                <a:gd name="connsiteX80" fmla="*/ 341286 w 923733"/>
                <a:gd name="connsiteY80" fmla="*/ 290126 h 502840"/>
                <a:gd name="connsiteX81" fmla="*/ 341429 w 923733"/>
                <a:gd name="connsiteY81" fmla="*/ 290227 h 502840"/>
                <a:gd name="connsiteX82" fmla="*/ 341896 w 923733"/>
                <a:gd name="connsiteY82" fmla="*/ 291061 h 502840"/>
                <a:gd name="connsiteX83" fmla="*/ 342669 w 923733"/>
                <a:gd name="connsiteY83" fmla="*/ 294111 h 502840"/>
                <a:gd name="connsiteX84" fmla="*/ 347386 w 923733"/>
                <a:gd name="connsiteY84" fmla="*/ 307857 h 502840"/>
                <a:gd name="connsiteX85" fmla="*/ 361885 w 923733"/>
                <a:gd name="connsiteY85" fmla="*/ 322762 h 502840"/>
                <a:gd name="connsiteX86" fmla="*/ 382564 w 923733"/>
                <a:gd name="connsiteY86" fmla="*/ 328537 h 502840"/>
                <a:gd name="connsiteX87" fmla="*/ 413187 w 923733"/>
                <a:gd name="connsiteY87" fmla="*/ 328964 h 502840"/>
                <a:gd name="connsiteX88" fmla="*/ 443607 w 923733"/>
                <a:gd name="connsiteY88" fmla="*/ 328517 h 502840"/>
                <a:gd name="connsiteX89" fmla="*/ 458105 w 923733"/>
                <a:gd name="connsiteY89" fmla="*/ 325609 h 502840"/>
                <a:gd name="connsiteX90" fmla="*/ 474982 w 923733"/>
                <a:gd name="connsiteY90" fmla="*/ 313083 h 502840"/>
                <a:gd name="connsiteX91" fmla="*/ 483909 w 923733"/>
                <a:gd name="connsiteY91" fmla="*/ 293420 h 502840"/>
                <a:gd name="connsiteX92" fmla="*/ 485149 w 923733"/>
                <a:gd name="connsiteY92" fmla="*/ 278373 h 502840"/>
                <a:gd name="connsiteX93" fmla="*/ 485088 w 923733"/>
                <a:gd name="connsiteY93" fmla="*/ 270382 h 502840"/>
                <a:gd name="connsiteX94" fmla="*/ 485088 w 923733"/>
                <a:gd name="connsiteY94" fmla="*/ 270382 h 502840"/>
                <a:gd name="connsiteX95" fmla="*/ 485088 w 923733"/>
                <a:gd name="connsiteY95" fmla="*/ 270300 h 502840"/>
                <a:gd name="connsiteX96" fmla="*/ 485088 w 923733"/>
                <a:gd name="connsiteY96" fmla="*/ 269629 h 502840"/>
                <a:gd name="connsiteX97" fmla="*/ 523113 w 923733"/>
                <a:gd name="connsiteY97" fmla="*/ 287421 h 502840"/>
                <a:gd name="connsiteX98" fmla="*/ 569658 w 923733"/>
                <a:gd name="connsiteY98" fmla="*/ 337260 h 502840"/>
                <a:gd name="connsiteX99" fmla="*/ 583546 w 923733"/>
                <a:gd name="connsiteY99" fmla="*/ 367721 h 502840"/>
                <a:gd name="connsiteX100" fmla="*/ 588873 w 923733"/>
                <a:gd name="connsiteY100" fmla="*/ 396269 h 502840"/>
                <a:gd name="connsiteX101" fmla="*/ 490050 w 923733"/>
                <a:gd name="connsiteY101" fmla="*/ 376240 h 502840"/>
                <a:gd name="connsiteX102" fmla="*/ 490050 w 923733"/>
                <a:gd name="connsiteY102" fmla="*/ 376240 h 502840"/>
                <a:gd name="connsiteX103" fmla="*/ 490009 w 923733"/>
                <a:gd name="connsiteY103" fmla="*/ 376240 h 502840"/>
                <a:gd name="connsiteX104" fmla="*/ 376627 w 923733"/>
                <a:gd name="connsiteY104" fmla="*/ 404627 h 502840"/>
                <a:gd name="connsiteX105" fmla="*/ 353487 w 923733"/>
                <a:gd name="connsiteY105" fmla="*/ 414977 h 502840"/>
                <a:gd name="connsiteX106" fmla="*/ 289556 w 923733"/>
                <a:gd name="connsiteY106" fmla="*/ 424859 h 502840"/>
                <a:gd name="connsiteX107" fmla="*/ 267697 w 923733"/>
                <a:gd name="connsiteY107" fmla="*/ 424086 h 502840"/>
                <a:gd name="connsiteX108" fmla="*/ 232621 w 923733"/>
                <a:gd name="connsiteY108" fmla="*/ 418434 h 502840"/>
                <a:gd name="connsiteX109" fmla="*/ 199741 w 923733"/>
                <a:gd name="connsiteY109" fmla="*/ 405420 h 502840"/>
                <a:gd name="connsiteX110" fmla="*/ 147788 w 923733"/>
                <a:gd name="connsiteY110" fmla="*/ 384313 h 502840"/>
                <a:gd name="connsiteX111" fmla="*/ 92154 w 923733"/>
                <a:gd name="connsiteY111" fmla="*/ 376810 h 502840"/>
                <a:gd name="connsiteX112" fmla="*/ 92113 w 923733"/>
                <a:gd name="connsiteY112" fmla="*/ 376810 h 502840"/>
                <a:gd name="connsiteX113" fmla="*/ 84386 w 923733"/>
                <a:gd name="connsiteY113" fmla="*/ 376952 h 502840"/>
                <a:gd name="connsiteX114" fmla="*/ 75053 w 923733"/>
                <a:gd name="connsiteY114" fmla="*/ 378701 h 502840"/>
                <a:gd name="connsiteX115" fmla="*/ 63991 w 923733"/>
                <a:gd name="connsiteY115" fmla="*/ 386509 h 502840"/>
                <a:gd name="connsiteX116" fmla="*/ 63991 w 923733"/>
                <a:gd name="connsiteY116" fmla="*/ 386509 h 502840"/>
                <a:gd name="connsiteX117" fmla="*/ 59070 w 923733"/>
                <a:gd name="connsiteY117" fmla="*/ 399218 h 502840"/>
                <a:gd name="connsiteX118" fmla="*/ 59070 w 923733"/>
                <a:gd name="connsiteY118" fmla="*/ 399218 h 502840"/>
                <a:gd name="connsiteX119" fmla="*/ 59070 w 923733"/>
                <a:gd name="connsiteY119" fmla="*/ 399218 h 502840"/>
                <a:gd name="connsiteX120" fmla="*/ 59070 w 923733"/>
                <a:gd name="connsiteY120" fmla="*/ 399299 h 502840"/>
                <a:gd name="connsiteX121" fmla="*/ 59070 w 923733"/>
                <a:gd name="connsiteY121" fmla="*/ 399299 h 502840"/>
                <a:gd name="connsiteX122" fmla="*/ 59070 w 923733"/>
                <a:gd name="connsiteY122" fmla="*/ 399299 h 502840"/>
                <a:gd name="connsiteX123" fmla="*/ 59070 w 923733"/>
                <a:gd name="connsiteY123" fmla="*/ 399299 h 502840"/>
                <a:gd name="connsiteX124" fmla="*/ 59070 w 923733"/>
                <a:gd name="connsiteY124" fmla="*/ 399381 h 502840"/>
                <a:gd name="connsiteX125" fmla="*/ 59070 w 923733"/>
                <a:gd name="connsiteY125" fmla="*/ 399381 h 502840"/>
                <a:gd name="connsiteX126" fmla="*/ 58989 w 923733"/>
                <a:gd name="connsiteY126" fmla="*/ 401170 h 502840"/>
                <a:gd name="connsiteX127" fmla="*/ 60656 w 923733"/>
                <a:gd name="connsiteY127" fmla="*/ 409832 h 502840"/>
                <a:gd name="connsiteX128" fmla="*/ 68383 w 923733"/>
                <a:gd name="connsiteY128" fmla="*/ 420141 h 502840"/>
                <a:gd name="connsiteX129" fmla="*/ 80340 w 923733"/>
                <a:gd name="connsiteY129" fmla="*/ 425632 h 502840"/>
                <a:gd name="connsiteX130" fmla="*/ 80401 w 923733"/>
                <a:gd name="connsiteY130" fmla="*/ 425632 h 502840"/>
                <a:gd name="connsiteX131" fmla="*/ 80523 w 923733"/>
                <a:gd name="connsiteY131" fmla="*/ 425673 h 502840"/>
                <a:gd name="connsiteX132" fmla="*/ 86603 w 923733"/>
                <a:gd name="connsiteY132" fmla="*/ 426262 h 502840"/>
                <a:gd name="connsiteX133" fmla="*/ 86826 w 923733"/>
                <a:gd name="connsiteY133" fmla="*/ 426262 h 502840"/>
                <a:gd name="connsiteX134" fmla="*/ 86826 w 923733"/>
                <a:gd name="connsiteY134" fmla="*/ 426262 h 502840"/>
                <a:gd name="connsiteX135" fmla="*/ 86847 w 923733"/>
                <a:gd name="connsiteY135" fmla="*/ 426262 h 502840"/>
                <a:gd name="connsiteX136" fmla="*/ 86847 w 923733"/>
                <a:gd name="connsiteY136" fmla="*/ 426262 h 502840"/>
                <a:gd name="connsiteX137" fmla="*/ 88311 w 923733"/>
                <a:gd name="connsiteY137" fmla="*/ 426262 h 502840"/>
                <a:gd name="connsiteX138" fmla="*/ 134449 w 923733"/>
                <a:gd name="connsiteY138" fmla="*/ 432261 h 502840"/>
                <a:gd name="connsiteX139" fmla="*/ 178065 w 923733"/>
                <a:gd name="connsiteY139" fmla="*/ 449301 h 502840"/>
                <a:gd name="connsiteX140" fmla="*/ 231381 w 923733"/>
                <a:gd name="connsiteY140" fmla="*/ 469065 h 502840"/>
                <a:gd name="connsiteX141" fmla="*/ 286547 w 923733"/>
                <a:gd name="connsiteY141" fmla="*/ 475247 h 502840"/>
                <a:gd name="connsiteX142" fmla="*/ 331750 w 923733"/>
                <a:gd name="connsiteY142" fmla="*/ 471668 h 502840"/>
                <a:gd name="connsiteX143" fmla="*/ 370425 w 923733"/>
                <a:gd name="connsiteY143" fmla="*/ 460688 h 502840"/>
                <a:gd name="connsiteX144" fmla="*/ 405989 w 923733"/>
                <a:gd name="connsiteY144" fmla="*/ 445051 h 502840"/>
                <a:gd name="connsiteX145" fmla="*/ 491778 w 923733"/>
                <a:gd name="connsiteY145" fmla="*/ 425632 h 502840"/>
                <a:gd name="connsiteX146" fmla="*/ 586088 w 923733"/>
                <a:gd name="connsiteY146" fmla="*/ 449321 h 502840"/>
                <a:gd name="connsiteX147" fmla="*/ 588060 w 923733"/>
                <a:gd name="connsiteY147" fmla="*/ 450521 h 502840"/>
                <a:gd name="connsiteX148" fmla="*/ 588731 w 923733"/>
                <a:gd name="connsiteY148" fmla="*/ 451151 h 502840"/>
                <a:gd name="connsiteX149" fmla="*/ 589138 w 923733"/>
                <a:gd name="connsiteY149" fmla="*/ 451863 h 502840"/>
                <a:gd name="connsiteX150" fmla="*/ 589341 w 923733"/>
                <a:gd name="connsiteY150" fmla="*/ 453530 h 502840"/>
                <a:gd name="connsiteX151" fmla="*/ 589341 w 923733"/>
                <a:gd name="connsiteY151" fmla="*/ 453530 h 502840"/>
                <a:gd name="connsiteX152" fmla="*/ 589341 w 923733"/>
                <a:gd name="connsiteY152" fmla="*/ 453794 h 502840"/>
                <a:gd name="connsiteX153" fmla="*/ 589341 w 923733"/>
                <a:gd name="connsiteY153" fmla="*/ 453794 h 502840"/>
                <a:gd name="connsiteX154" fmla="*/ 589178 w 923733"/>
                <a:gd name="connsiteY154" fmla="*/ 464368 h 502840"/>
                <a:gd name="connsiteX155" fmla="*/ 589687 w 923733"/>
                <a:gd name="connsiteY155" fmla="*/ 478053 h 502840"/>
                <a:gd name="connsiteX156" fmla="*/ 591944 w 923733"/>
                <a:gd name="connsiteY156" fmla="*/ 487915 h 502840"/>
                <a:gd name="connsiteX157" fmla="*/ 595543 w 923733"/>
                <a:gd name="connsiteY157" fmla="*/ 494157 h 502840"/>
                <a:gd name="connsiteX158" fmla="*/ 603900 w 923733"/>
                <a:gd name="connsiteY158" fmla="*/ 500685 h 502840"/>
                <a:gd name="connsiteX159" fmla="*/ 614392 w 923733"/>
                <a:gd name="connsiteY159" fmla="*/ 502840 h 502840"/>
                <a:gd name="connsiteX160" fmla="*/ 615043 w 923733"/>
                <a:gd name="connsiteY160" fmla="*/ 502840 h 502840"/>
                <a:gd name="connsiteX161" fmla="*/ 615084 w 923733"/>
                <a:gd name="connsiteY161" fmla="*/ 502840 h 502840"/>
                <a:gd name="connsiteX162" fmla="*/ 624316 w 923733"/>
                <a:gd name="connsiteY162" fmla="*/ 501051 h 502840"/>
                <a:gd name="connsiteX163" fmla="*/ 630395 w 923733"/>
                <a:gd name="connsiteY163" fmla="*/ 497492 h 502840"/>
                <a:gd name="connsiteX164" fmla="*/ 636821 w 923733"/>
                <a:gd name="connsiteY164" fmla="*/ 488871 h 502840"/>
                <a:gd name="connsiteX165" fmla="*/ 639119 w 923733"/>
                <a:gd name="connsiteY165" fmla="*/ 477667 h 502840"/>
                <a:gd name="connsiteX166" fmla="*/ 640359 w 923733"/>
                <a:gd name="connsiteY166" fmla="*/ 428906 h 502840"/>
                <a:gd name="connsiteX167" fmla="*/ 636984 w 923733"/>
                <a:gd name="connsiteY167" fmla="*/ 383520 h 502840"/>
                <a:gd name="connsiteX168" fmla="*/ 619476 w 923733"/>
                <a:gd name="connsiteY168" fmla="*/ 325609 h 502840"/>
                <a:gd name="connsiteX169" fmla="*/ 568600 w 923733"/>
                <a:gd name="connsiteY169" fmla="*/ 259503 h 502840"/>
                <a:gd name="connsiteX170" fmla="*/ 489338 w 923733"/>
                <a:gd name="connsiteY170" fmla="*/ 219811 h 502840"/>
                <a:gd name="connsiteX171" fmla="*/ 486329 w 923733"/>
                <a:gd name="connsiteY171" fmla="*/ 218652 h 502840"/>
                <a:gd name="connsiteX172" fmla="*/ 485637 w 923733"/>
                <a:gd name="connsiteY172" fmla="*/ 218164 h 502840"/>
                <a:gd name="connsiteX173" fmla="*/ 485495 w 923733"/>
                <a:gd name="connsiteY173" fmla="*/ 217960 h 502840"/>
                <a:gd name="connsiteX174" fmla="*/ 485210 w 923733"/>
                <a:gd name="connsiteY174" fmla="*/ 217025 h 502840"/>
                <a:gd name="connsiteX175" fmla="*/ 485007 w 923733"/>
                <a:gd name="connsiteY175" fmla="*/ 214443 h 502840"/>
                <a:gd name="connsiteX176" fmla="*/ 485007 w 923733"/>
                <a:gd name="connsiteY176" fmla="*/ 214199 h 502840"/>
                <a:gd name="connsiteX177" fmla="*/ 485007 w 923733"/>
                <a:gd name="connsiteY177" fmla="*/ 214199 h 502840"/>
                <a:gd name="connsiteX178" fmla="*/ 485251 w 923733"/>
                <a:gd name="connsiteY178" fmla="*/ 167735 h 502840"/>
                <a:gd name="connsiteX179" fmla="*/ 484946 w 923733"/>
                <a:gd name="connsiteY179" fmla="*/ 125054 h 502840"/>
                <a:gd name="connsiteX180" fmla="*/ 484946 w 923733"/>
                <a:gd name="connsiteY180" fmla="*/ 125054 h 502840"/>
                <a:gd name="connsiteX181" fmla="*/ 484946 w 923733"/>
                <a:gd name="connsiteY181" fmla="*/ 124566 h 502840"/>
                <a:gd name="connsiteX182" fmla="*/ 484946 w 923733"/>
                <a:gd name="connsiteY182" fmla="*/ 124566 h 502840"/>
                <a:gd name="connsiteX183" fmla="*/ 484946 w 923733"/>
                <a:gd name="connsiteY183" fmla="*/ 124505 h 502840"/>
                <a:gd name="connsiteX184" fmla="*/ 485251 w 923733"/>
                <a:gd name="connsiteY184" fmla="*/ 121374 h 502840"/>
                <a:gd name="connsiteX185" fmla="*/ 485251 w 923733"/>
                <a:gd name="connsiteY185" fmla="*/ 121374 h 502840"/>
                <a:gd name="connsiteX186" fmla="*/ 485251 w 923733"/>
                <a:gd name="connsiteY186" fmla="*/ 121313 h 502840"/>
                <a:gd name="connsiteX187" fmla="*/ 485841 w 923733"/>
                <a:gd name="connsiteY187" fmla="*/ 121171 h 502840"/>
                <a:gd name="connsiteX188" fmla="*/ 485841 w 923733"/>
                <a:gd name="connsiteY188" fmla="*/ 121171 h 502840"/>
                <a:gd name="connsiteX189" fmla="*/ 489033 w 923733"/>
                <a:gd name="connsiteY189" fmla="*/ 120927 h 502840"/>
                <a:gd name="connsiteX190" fmla="*/ 489033 w 923733"/>
                <a:gd name="connsiteY190" fmla="*/ 120927 h 502840"/>
                <a:gd name="connsiteX191" fmla="*/ 489277 w 923733"/>
                <a:gd name="connsiteY191" fmla="*/ 120927 h 502840"/>
                <a:gd name="connsiteX192" fmla="*/ 489277 w 923733"/>
                <a:gd name="connsiteY192" fmla="*/ 120927 h 502840"/>
                <a:gd name="connsiteX193" fmla="*/ 602558 w 923733"/>
                <a:gd name="connsiteY193" fmla="*/ 150472 h 502840"/>
                <a:gd name="connsiteX194" fmla="*/ 695607 w 923733"/>
                <a:gd name="connsiteY194" fmla="*/ 236790 h 502840"/>
                <a:gd name="connsiteX195" fmla="*/ 720841 w 923733"/>
                <a:gd name="connsiteY195" fmla="*/ 292993 h 502840"/>
                <a:gd name="connsiteX196" fmla="*/ 731638 w 923733"/>
                <a:gd name="connsiteY196" fmla="*/ 358346 h 502840"/>
                <a:gd name="connsiteX197" fmla="*/ 732513 w 923733"/>
                <a:gd name="connsiteY197" fmla="*/ 400072 h 502840"/>
                <a:gd name="connsiteX198" fmla="*/ 732513 w 923733"/>
                <a:gd name="connsiteY198" fmla="*/ 400113 h 502840"/>
                <a:gd name="connsiteX199" fmla="*/ 732106 w 923733"/>
                <a:gd name="connsiteY199" fmla="*/ 459671 h 502840"/>
                <a:gd name="connsiteX200" fmla="*/ 732106 w 923733"/>
                <a:gd name="connsiteY200" fmla="*/ 463595 h 502840"/>
                <a:gd name="connsiteX201" fmla="*/ 732106 w 923733"/>
                <a:gd name="connsiteY201" fmla="*/ 463595 h 502840"/>
                <a:gd name="connsiteX202" fmla="*/ 732106 w 923733"/>
                <a:gd name="connsiteY202" fmla="*/ 464348 h 502840"/>
                <a:gd name="connsiteX203" fmla="*/ 732106 w 923733"/>
                <a:gd name="connsiteY203" fmla="*/ 468028 h 502840"/>
                <a:gd name="connsiteX204" fmla="*/ 732614 w 923733"/>
                <a:gd name="connsiteY204" fmla="*/ 479090 h 502840"/>
                <a:gd name="connsiteX205" fmla="*/ 735055 w 923733"/>
                <a:gd name="connsiteY205" fmla="*/ 488566 h 502840"/>
                <a:gd name="connsiteX206" fmla="*/ 738694 w 923733"/>
                <a:gd name="connsiteY206" fmla="*/ 494584 h 502840"/>
                <a:gd name="connsiteX207" fmla="*/ 746991 w 923733"/>
                <a:gd name="connsiteY207" fmla="*/ 500827 h 502840"/>
                <a:gd name="connsiteX208" fmla="*/ 757300 w 923733"/>
                <a:gd name="connsiteY208" fmla="*/ 502840 h 502840"/>
                <a:gd name="connsiteX209" fmla="*/ 757585 w 923733"/>
                <a:gd name="connsiteY209" fmla="*/ 502840 h 502840"/>
                <a:gd name="connsiteX210" fmla="*/ 757585 w 923733"/>
                <a:gd name="connsiteY210" fmla="*/ 502840 h 502840"/>
                <a:gd name="connsiteX211" fmla="*/ 766389 w 923733"/>
                <a:gd name="connsiteY211" fmla="*/ 501376 h 502840"/>
                <a:gd name="connsiteX212" fmla="*/ 772368 w 923733"/>
                <a:gd name="connsiteY212" fmla="*/ 498427 h 502840"/>
                <a:gd name="connsiteX213" fmla="*/ 779281 w 923733"/>
                <a:gd name="connsiteY213" fmla="*/ 490884 h 502840"/>
                <a:gd name="connsiteX214" fmla="*/ 781884 w 923733"/>
                <a:gd name="connsiteY214" fmla="*/ 480473 h 502840"/>
                <a:gd name="connsiteX215" fmla="*/ 781884 w 923733"/>
                <a:gd name="connsiteY215" fmla="*/ 480412 h 502840"/>
                <a:gd name="connsiteX216" fmla="*/ 781884 w 923733"/>
                <a:gd name="connsiteY216" fmla="*/ 480350 h 502840"/>
                <a:gd name="connsiteX217" fmla="*/ 781660 w 923733"/>
                <a:gd name="connsiteY217" fmla="*/ 476955 h 502840"/>
                <a:gd name="connsiteX218" fmla="*/ 781294 w 923733"/>
                <a:gd name="connsiteY218" fmla="*/ 471770 h 502840"/>
                <a:gd name="connsiteX219" fmla="*/ 782555 w 923733"/>
                <a:gd name="connsiteY219" fmla="*/ 464063 h 502840"/>
                <a:gd name="connsiteX220" fmla="*/ 784832 w 923733"/>
                <a:gd name="connsiteY220" fmla="*/ 460078 h 502840"/>
                <a:gd name="connsiteX221" fmla="*/ 790871 w 923733"/>
                <a:gd name="connsiteY221" fmla="*/ 455218 h 502840"/>
                <a:gd name="connsiteX222" fmla="*/ 800733 w 923733"/>
                <a:gd name="connsiteY222" fmla="*/ 451253 h 502840"/>
                <a:gd name="connsiteX223" fmla="*/ 809070 w 923733"/>
                <a:gd name="connsiteY223" fmla="*/ 447877 h 502840"/>
                <a:gd name="connsiteX224" fmla="*/ 816086 w 923733"/>
                <a:gd name="connsiteY224" fmla="*/ 444339 h 502840"/>
                <a:gd name="connsiteX225" fmla="*/ 873143 w 923733"/>
                <a:gd name="connsiteY225" fmla="*/ 427360 h 502840"/>
                <a:gd name="connsiteX226" fmla="*/ 886319 w 923733"/>
                <a:gd name="connsiteY226" fmla="*/ 426709 h 502840"/>
                <a:gd name="connsiteX227" fmla="*/ 900553 w 923733"/>
                <a:gd name="connsiteY227" fmla="*/ 425896 h 502840"/>
                <a:gd name="connsiteX228" fmla="*/ 909825 w 923733"/>
                <a:gd name="connsiteY228" fmla="*/ 423354 h 502840"/>
                <a:gd name="connsiteX229" fmla="*/ 920033 w 923733"/>
                <a:gd name="connsiteY229" fmla="*/ 414367 h 502840"/>
                <a:gd name="connsiteX230" fmla="*/ 923653 w 923733"/>
                <a:gd name="connsiteY230" fmla="*/ 401373 h 502840"/>
                <a:gd name="connsiteX231" fmla="*/ 923653 w 923733"/>
                <a:gd name="connsiteY231" fmla="*/ 401373 h 502840"/>
                <a:gd name="connsiteX232" fmla="*/ 923653 w 923733"/>
                <a:gd name="connsiteY232" fmla="*/ 401251 h 502840"/>
                <a:gd name="connsiteX233" fmla="*/ 396046 w 923733"/>
                <a:gd name="connsiteY233" fmla="*/ 279593 h 502840"/>
                <a:gd name="connsiteX234" fmla="*/ 394195 w 923733"/>
                <a:gd name="connsiteY234" fmla="*/ 279654 h 502840"/>
                <a:gd name="connsiteX235" fmla="*/ 394134 w 923733"/>
                <a:gd name="connsiteY235" fmla="*/ 279654 h 502840"/>
                <a:gd name="connsiteX236" fmla="*/ 391572 w 923733"/>
                <a:gd name="connsiteY236" fmla="*/ 279389 h 502840"/>
                <a:gd name="connsiteX237" fmla="*/ 391572 w 923733"/>
                <a:gd name="connsiteY237" fmla="*/ 279389 h 502840"/>
                <a:gd name="connsiteX238" fmla="*/ 391349 w 923733"/>
                <a:gd name="connsiteY238" fmla="*/ 278556 h 502840"/>
                <a:gd name="connsiteX239" fmla="*/ 391349 w 923733"/>
                <a:gd name="connsiteY239" fmla="*/ 278556 h 502840"/>
                <a:gd name="connsiteX240" fmla="*/ 391084 w 923733"/>
                <a:gd name="connsiteY240" fmla="*/ 275180 h 502840"/>
                <a:gd name="connsiteX241" fmla="*/ 391084 w 923733"/>
                <a:gd name="connsiteY241" fmla="*/ 274652 h 502840"/>
                <a:gd name="connsiteX242" fmla="*/ 391410 w 923733"/>
                <a:gd name="connsiteY242" fmla="*/ 224630 h 502840"/>
                <a:gd name="connsiteX243" fmla="*/ 391308 w 923733"/>
                <a:gd name="connsiteY243" fmla="*/ 164462 h 502840"/>
                <a:gd name="connsiteX244" fmla="*/ 391308 w 923733"/>
                <a:gd name="connsiteY244" fmla="*/ 164177 h 502840"/>
                <a:gd name="connsiteX245" fmla="*/ 391369 w 923733"/>
                <a:gd name="connsiteY245" fmla="*/ 105310 h 502840"/>
                <a:gd name="connsiteX246" fmla="*/ 391166 w 923733"/>
                <a:gd name="connsiteY246" fmla="*/ 54719 h 502840"/>
                <a:gd name="connsiteX247" fmla="*/ 391166 w 923733"/>
                <a:gd name="connsiteY247" fmla="*/ 54719 h 502840"/>
                <a:gd name="connsiteX248" fmla="*/ 391166 w 923733"/>
                <a:gd name="connsiteY248" fmla="*/ 54373 h 502840"/>
                <a:gd name="connsiteX249" fmla="*/ 391166 w 923733"/>
                <a:gd name="connsiteY249" fmla="*/ 54373 h 502840"/>
                <a:gd name="connsiteX250" fmla="*/ 391166 w 923733"/>
                <a:gd name="connsiteY250" fmla="*/ 54333 h 502840"/>
                <a:gd name="connsiteX251" fmla="*/ 391450 w 923733"/>
                <a:gd name="connsiteY251" fmla="*/ 50937 h 502840"/>
                <a:gd name="connsiteX252" fmla="*/ 391450 w 923733"/>
                <a:gd name="connsiteY252" fmla="*/ 50937 h 502840"/>
                <a:gd name="connsiteX253" fmla="*/ 391572 w 923733"/>
                <a:gd name="connsiteY253" fmla="*/ 50490 h 502840"/>
                <a:gd name="connsiteX254" fmla="*/ 391979 w 923733"/>
                <a:gd name="connsiteY254" fmla="*/ 50388 h 502840"/>
                <a:gd name="connsiteX255" fmla="*/ 391979 w 923733"/>
                <a:gd name="connsiteY255" fmla="*/ 50388 h 502840"/>
                <a:gd name="connsiteX256" fmla="*/ 393911 w 923733"/>
                <a:gd name="connsiteY256" fmla="*/ 50246 h 502840"/>
                <a:gd name="connsiteX257" fmla="*/ 394988 w 923733"/>
                <a:gd name="connsiteY257" fmla="*/ 50266 h 502840"/>
                <a:gd name="connsiteX258" fmla="*/ 394988 w 923733"/>
                <a:gd name="connsiteY258" fmla="*/ 50266 h 502840"/>
                <a:gd name="connsiteX259" fmla="*/ 412699 w 923733"/>
                <a:gd name="connsiteY259" fmla="*/ 50713 h 502840"/>
                <a:gd name="connsiteX260" fmla="*/ 430817 w 923733"/>
                <a:gd name="connsiteY260" fmla="*/ 50286 h 502840"/>
                <a:gd name="connsiteX261" fmla="*/ 430858 w 923733"/>
                <a:gd name="connsiteY261" fmla="*/ 50286 h 502840"/>
                <a:gd name="connsiteX262" fmla="*/ 431935 w 923733"/>
                <a:gd name="connsiteY262" fmla="*/ 50266 h 502840"/>
                <a:gd name="connsiteX263" fmla="*/ 431976 w 923733"/>
                <a:gd name="connsiteY263" fmla="*/ 50266 h 502840"/>
                <a:gd name="connsiteX264" fmla="*/ 431976 w 923733"/>
                <a:gd name="connsiteY264" fmla="*/ 50266 h 502840"/>
                <a:gd name="connsiteX265" fmla="*/ 434518 w 923733"/>
                <a:gd name="connsiteY265" fmla="*/ 50530 h 502840"/>
                <a:gd name="connsiteX266" fmla="*/ 434518 w 923733"/>
                <a:gd name="connsiteY266" fmla="*/ 50530 h 502840"/>
                <a:gd name="connsiteX267" fmla="*/ 434538 w 923733"/>
                <a:gd name="connsiteY267" fmla="*/ 50530 h 502840"/>
                <a:gd name="connsiteX268" fmla="*/ 434721 w 923733"/>
                <a:gd name="connsiteY268" fmla="*/ 51181 h 502840"/>
                <a:gd name="connsiteX269" fmla="*/ 434965 w 923733"/>
                <a:gd name="connsiteY269" fmla="*/ 54170 h 502840"/>
                <a:gd name="connsiteX270" fmla="*/ 434965 w 923733"/>
                <a:gd name="connsiteY270" fmla="*/ 54170 h 502840"/>
                <a:gd name="connsiteX271" fmla="*/ 434965 w 923733"/>
                <a:gd name="connsiteY271" fmla="*/ 54190 h 502840"/>
                <a:gd name="connsiteX272" fmla="*/ 434965 w 923733"/>
                <a:gd name="connsiteY272" fmla="*/ 54516 h 502840"/>
                <a:gd name="connsiteX273" fmla="*/ 434965 w 923733"/>
                <a:gd name="connsiteY273" fmla="*/ 54516 h 502840"/>
                <a:gd name="connsiteX274" fmla="*/ 434741 w 923733"/>
                <a:gd name="connsiteY274" fmla="*/ 102910 h 502840"/>
                <a:gd name="connsiteX275" fmla="*/ 434802 w 923733"/>
                <a:gd name="connsiteY275" fmla="*/ 160985 h 502840"/>
                <a:gd name="connsiteX276" fmla="*/ 434802 w 923733"/>
                <a:gd name="connsiteY276" fmla="*/ 161086 h 502840"/>
                <a:gd name="connsiteX277" fmla="*/ 434802 w 923733"/>
                <a:gd name="connsiteY277" fmla="*/ 161086 h 502840"/>
                <a:gd name="connsiteX278" fmla="*/ 434741 w 923733"/>
                <a:gd name="connsiteY278" fmla="*/ 222536 h 502840"/>
                <a:gd name="connsiteX279" fmla="*/ 434965 w 923733"/>
                <a:gd name="connsiteY279" fmla="*/ 275384 h 502840"/>
                <a:gd name="connsiteX280" fmla="*/ 434965 w 923733"/>
                <a:gd name="connsiteY280" fmla="*/ 275384 h 502840"/>
                <a:gd name="connsiteX281" fmla="*/ 434965 w 923733"/>
                <a:gd name="connsiteY281" fmla="*/ 275709 h 502840"/>
                <a:gd name="connsiteX282" fmla="*/ 434965 w 923733"/>
                <a:gd name="connsiteY282" fmla="*/ 275750 h 502840"/>
                <a:gd name="connsiteX283" fmla="*/ 434680 w 923733"/>
                <a:gd name="connsiteY283" fmla="*/ 279105 h 502840"/>
                <a:gd name="connsiteX284" fmla="*/ 434680 w 923733"/>
                <a:gd name="connsiteY284" fmla="*/ 279105 h 502840"/>
                <a:gd name="connsiteX285" fmla="*/ 434599 w 923733"/>
                <a:gd name="connsiteY285" fmla="*/ 279389 h 502840"/>
                <a:gd name="connsiteX286" fmla="*/ 434335 w 923733"/>
                <a:gd name="connsiteY286" fmla="*/ 279451 h 502840"/>
                <a:gd name="connsiteX287" fmla="*/ 432484 w 923733"/>
                <a:gd name="connsiteY287" fmla="*/ 279593 h 502840"/>
                <a:gd name="connsiteX288" fmla="*/ 431122 w 923733"/>
                <a:gd name="connsiteY288" fmla="*/ 279552 h 502840"/>
                <a:gd name="connsiteX289" fmla="*/ 431122 w 923733"/>
                <a:gd name="connsiteY289" fmla="*/ 279552 h 502840"/>
                <a:gd name="connsiteX290" fmla="*/ 413330 w 923733"/>
                <a:gd name="connsiteY290" fmla="*/ 279003 h 502840"/>
                <a:gd name="connsiteX291" fmla="*/ 396025 w 923733"/>
                <a:gd name="connsiteY291" fmla="*/ 279572 h 502840"/>
                <a:gd name="connsiteX292" fmla="*/ 396025 w 923733"/>
                <a:gd name="connsiteY292" fmla="*/ 279572 h 502840"/>
                <a:gd name="connsiteX293" fmla="*/ 195024 w 923733"/>
                <a:gd name="connsiteY293" fmla="*/ 240348 h 502840"/>
                <a:gd name="connsiteX294" fmla="*/ 194922 w 923733"/>
                <a:gd name="connsiteY294" fmla="*/ 240348 h 502840"/>
                <a:gd name="connsiteX295" fmla="*/ 194922 w 923733"/>
                <a:gd name="connsiteY295" fmla="*/ 240348 h 502840"/>
                <a:gd name="connsiteX296" fmla="*/ 121841 w 923733"/>
                <a:gd name="connsiteY296" fmla="*/ 240287 h 502840"/>
                <a:gd name="connsiteX297" fmla="*/ 121841 w 923733"/>
                <a:gd name="connsiteY297" fmla="*/ 240287 h 502840"/>
                <a:gd name="connsiteX298" fmla="*/ 121516 w 923733"/>
                <a:gd name="connsiteY298" fmla="*/ 240287 h 502840"/>
                <a:gd name="connsiteX299" fmla="*/ 53255 w 923733"/>
                <a:gd name="connsiteY299" fmla="*/ 240531 h 502840"/>
                <a:gd name="connsiteX300" fmla="*/ 53255 w 923733"/>
                <a:gd name="connsiteY300" fmla="*/ 240531 h 502840"/>
                <a:gd name="connsiteX301" fmla="*/ 52929 w 923733"/>
                <a:gd name="connsiteY301" fmla="*/ 240531 h 502840"/>
                <a:gd name="connsiteX302" fmla="*/ 52848 w 923733"/>
                <a:gd name="connsiteY302" fmla="*/ 240531 h 502840"/>
                <a:gd name="connsiteX303" fmla="*/ 49473 w 923733"/>
                <a:gd name="connsiteY303" fmla="*/ 240226 h 502840"/>
                <a:gd name="connsiteX304" fmla="*/ 49473 w 923733"/>
                <a:gd name="connsiteY304" fmla="*/ 240226 h 502840"/>
                <a:gd name="connsiteX305" fmla="*/ 49432 w 923733"/>
                <a:gd name="connsiteY305" fmla="*/ 240226 h 502840"/>
                <a:gd name="connsiteX306" fmla="*/ 49269 w 923733"/>
                <a:gd name="connsiteY306" fmla="*/ 239474 h 502840"/>
                <a:gd name="connsiteX307" fmla="*/ 49269 w 923733"/>
                <a:gd name="connsiteY307" fmla="*/ 239474 h 502840"/>
                <a:gd name="connsiteX308" fmla="*/ 49107 w 923733"/>
                <a:gd name="connsiteY308" fmla="*/ 236647 h 502840"/>
                <a:gd name="connsiteX309" fmla="*/ 49107 w 923733"/>
                <a:gd name="connsiteY309" fmla="*/ 236363 h 502840"/>
                <a:gd name="connsiteX310" fmla="*/ 49107 w 923733"/>
                <a:gd name="connsiteY310" fmla="*/ 236363 h 502840"/>
                <a:gd name="connsiteX311" fmla="*/ 49391 w 923733"/>
                <a:gd name="connsiteY311" fmla="*/ 164828 h 502840"/>
                <a:gd name="connsiteX312" fmla="*/ 49107 w 923733"/>
                <a:gd name="connsiteY312" fmla="*/ 93598 h 502840"/>
                <a:gd name="connsiteX313" fmla="*/ 49107 w 923733"/>
                <a:gd name="connsiteY313" fmla="*/ 93598 h 502840"/>
                <a:gd name="connsiteX314" fmla="*/ 49107 w 923733"/>
                <a:gd name="connsiteY314" fmla="*/ 93333 h 502840"/>
                <a:gd name="connsiteX315" fmla="*/ 49107 w 923733"/>
                <a:gd name="connsiteY315" fmla="*/ 93333 h 502840"/>
                <a:gd name="connsiteX316" fmla="*/ 49107 w 923733"/>
                <a:gd name="connsiteY316" fmla="*/ 93272 h 502840"/>
                <a:gd name="connsiteX317" fmla="*/ 49432 w 923733"/>
                <a:gd name="connsiteY317" fmla="*/ 89877 h 502840"/>
                <a:gd name="connsiteX318" fmla="*/ 49432 w 923733"/>
                <a:gd name="connsiteY318" fmla="*/ 89877 h 502840"/>
                <a:gd name="connsiteX319" fmla="*/ 49493 w 923733"/>
                <a:gd name="connsiteY319" fmla="*/ 89693 h 502840"/>
                <a:gd name="connsiteX320" fmla="*/ 50632 w 923733"/>
                <a:gd name="connsiteY320" fmla="*/ 89449 h 502840"/>
                <a:gd name="connsiteX321" fmla="*/ 53336 w 923733"/>
                <a:gd name="connsiteY321" fmla="*/ 89307 h 502840"/>
                <a:gd name="connsiteX322" fmla="*/ 53417 w 923733"/>
                <a:gd name="connsiteY322" fmla="*/ 89307 h 502840"/>
                <a:gd name="connsiteX323" fmla="*/ 195613 w 923733"/>
                <a:gd name="connsiteY323" fmla="*/ 89490 h 502840"/>
                <a:gd name="connsiteX324" fmla="*/ 336792 w 923733"/>
                <a:gd name="connsiteY324" fmla="*/ 89327 h 502840"/>
                <a:gd name="connsiteX325" fmla="*/ 336914 w 923733"/>
                <a:gd name="connsiteY325" fmla="*/ 89327 h 502840"/>
                <a:gd name="connsiteX326" fmla="*/ 336894 w 923733"/>
                <a:gd name="connsiteY326" fmla="*/ 87985 h 502840"/>
                <a:gd name="connsiteX327" fmla="*/ 336935 w 923733"/>
                <a:gd name="connsiteY327" fmla="*/ 89327 h 502840"/>
                <a:gd name="connsiteX328" fmla="*/ 336935 w 923733"/>
                <a:gd name="connsiteY328" fmla="*/ 89327 h 502840"/>
                <a:gd name="connsiteX329" fmla="*/ 340392 w 923733"/>
                <a:gd name="connsiteY329" fmla="*/ 89673 h 502840"/>
                <a:gd name="connsiteX330" fmla="*/ 340392 w 923733"/>
                <a:gd name="connsiteY330" fmla="*/ 89673 h 502840"/>
                <a:gd name="connsiteX331" fmla="*/ 340697 w 923733"/>
                <a:gd name="connsiteY331" fmla="*/ 89775 h 502840"/>
                <a:gd name="connsiteX332" fmla="*/ 340981 w 923733"/>
                <a:gd name="connsiteY332" fmla="*/ 90974 h 502840"/>
                <a:gd name="connsiteX333" fmla="*/ 341144 w 923733"/>
                <a:gd name="connsiteY333" fmla="*/ 93598 h 502840"/>
                <a:gd name="connsiteX334" fmla="*/ 341144 w 923733"/>
                <a:gd name="connsiteY334" fmla="*/ 93801 h 502840"/>
                <a:gd name="connsiteX335" fmla="*/ 341144 w 923733"/>
                <a:gd name="connsiteY335" fmla="*/ 93801 h 502840"/>
                <a:gd name="connsiteX336" fmla="*/ 340900 w 923733"/>
                <a:gd name="connsiteY336" fmla="*/ 165417 h 502840"/>
                <a:gd name="connsiteX337" fmla="*/ 340900 w 923733"/>
                <a:gd name="connsiteY337" fmla="*/ 165600 h 502840"/>
                <a:gd name="connsiteX338" fmla="*/ 340900 w 923733"/>
                <a:gd name="connsiteY338" fmla="*/ 165600 h 502840"/>
                <a:gd name="connsiteX339" fmla="*/ 340900 w 923733"/>
                <a:gd name="connsiteY339" fmla="*/ 165804 h 502840"/>
                <a:gd name="connsiteX340" fmla="*/ 341164 w 923733"/>
                <a:gd name="connsiteY340" fmla="*/ 236505 h 502840"/>
                <a:gd name="connsiteX341" fmla="*/ 341164 w 923733"/>
                <a:gd name="connsiteY341" fmla="*/ 236505 h 502840"/>
                <a:gd name="connsiteX342" fmla="*/ 341164 w 923733"/>
                <a:gd name="connsiteY342" fmla="*/ 236769 h 502840"/>
                <a:gd name="connsiteX343" fmla="*/ 341164 w 923733"/>
                <a:gd name="connsiteY343" fmla="*/ 236831 h 502840"/>
                <a:gd name="connsiteX344" fmla="*/ 340839 w 923733"/>
                <a:gd name="connsiteY344" fmla="*/ 240104 h 502840"/>
                <a:gd name="connsiteX345" fmla="*/ 340839 w 923733"/>
                <a:gd name="connsiteY345" fmla="*/ 240145 h 502840"/>
                <a:gd name="connsiteX346" fmla="*/ 340270 w 923733"/>
                <a:gd name="connsiteY346" fmla="*/ 240287 h 502840"/>
                <a:gd name="connsiteX347" fmla="*/ 340270 w 923733"/>
                <a:gd name="connsiteY347" fmla="*/ 240287 h 502840"/>
                <a:gd name="connsiteX348" fmla="*/ 337036 w 923733"/>
                <a:gd name="connsiteY348" fmla="*/ 240511 h 502840"/>
                <a:gd name="connsiteX349" fmla="*/ 336996 w 923733"/>
                <a:gd name="connsiteY349" fmla="*/ 240511 h 502840"/>
                <a:gd name="connsiteX350" fmla="*/ 336711 w 923733"/>
                <a:gd name="connsiteY350" fmla="*/ 240511 h 502840"/>
                <a:gd name="connsiteX351" fmla="*/ 336711 w 923733"/>
                <a:gd name="connsiteY351" fmla="*/ 240511 h 502840"/>
                <a:gd name="connsiteX352" fmla="*/ 267616 w 923733"/>
                <a:gd name="connsiteY352" fmla="*/ 240287 h 502840"/>
                <a:gd name="connsiteX353" fmla="*/ 195044 w 923733"/>
                <a:gd name="connsiteY353" fmla="*/ 240328 h 50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923733" h="502840">
                  <a:moveTo>
                    <a:pt x="923734" y="401272"/>
                  </a:moveTo>
                  <a:cubicBezTo>
                    <a:pt x="923734" y="400783"/>
                    <a:pt x="923734" y="400295"/>
                    <a:pt x="923693" y="399787"/>
                  </a:cubicBezTo>
                  <a:cubicBezTo>
                    <a:pt x="923531" y="396554"/>
                    <a:pt x="922819" y="393443"/>
                    <a:pt x="921518" y="390596"/>
                  </a:cubicBezTo>
                  <a:cubicBezTo>
                    <a:pt x="920542" y="388461"/>
                    <a:pt x="919240" y="386489"/>
                    <a:pt x="917634" y="384781"/>
                  </a:cubicBezTo>
                  <a:cubicBezTo>
                    <a:pt x="915234" y="382198"/>
                    <a:pt x="912245" y="380226"/>
                    <a:pt x="908890" y="378965"/>
                  </a:cubicBezTo>
                  <a:cubicBezTo>
                    <a:pt x="905555" y="377684"/>
                    <a:pt x="901895" y="377095"/>
                    <a:pt x="898052" y="377095"/>
                  </a:cubicBezTo>
                  <a:cubicBezTo>
                    <a:pt x="897869" y="377095"/>
                    <a:pt x="897686" y="377095"/>
                    <a:pt x="897523" y="377095"/>
                  </a:cubicBezTo>
                  <a:lnTo>
                    <a:pt x="897523" y="377095"/>
                  </a:lnTo>
                  <a:cubicBezTo>
                    <a:pt x="897523" y="377095"/>
                    <a:pt x="897523" y="377095"/>
                    <a:pt x="897523" y="377095"/>
                  </a:cubicBezTo>
                  <a:lnTo>
                    <a:pt x="897523" y="377095"/>
                  </a:lnTo>
                  <a:cubicBezTo>
                    <a:pt x="897523" y="377095"/>
                    <a:pt x="897523" y="377095"/>
                    <a:pt x="897523" y="377095"/>
                  </a:cubicBezTo>
                  <a:lnTo>
                    <a:pt x="897523" y="377095"/>
                  </a:lnTo>
                  <a:cubicBezTo>
                    <a:pt x="887255" y="377257"/>
                    <a:pt x="876600" y="377095"/>
                    <a:pt x="865579" y="378335"/>
                  </a:cubicBezTo>
                  <a:cubicBezTo>
                    <a:pt x="850938" y="379961"/>
                    <a:pt x="837009" y="383418"/>
                    <a:pt x="823589" y="388014"/>
                  </a:cubicBezTo>
                  <a:cubicBezTo>
                    <a:pt x="810168" y="392609"/>
                    <a:pt x="797236" y="398343"/>
                    <a:pt x="784568" y="404566"/>
                  </a:cubicBezTo>
                  <a:cubicBezTo>
                    <a:pt x="783836" y="404932"/>
                    <a:pt x="783165" y="405257"/>
                    <a:pt x="782535" y="405562"/>
                  </a:cubicBezTo>
                  <a:cubicBezTo>
                    <a:pt x="782535" y="405013"/>
                    <a:pt x="782535" y="404423"/>
                    <a:pt x="782535" y="403793"/>
                  </a:cubicBezTo>
                  <a:lnTo>
                    <a:pt x="782535" y="403447"/>
                  </a:lnTo>
                  <a:lnTo>
                    <a:pt x="782535" y="403447"/>
                  </a:lnTo>
                  <a:cubicBezTo>
                    <a:pt x="782535" y="396941"/>
                    <a:pt x="782596" y="390413"/>
                    <a:pt x="782596" y="383845"/>
                  </a:cubicBezTo>
                  <a:cubicBezTo>
                    <a:pt x="782596" y="364874"/>
                    <a:pt x="782209" y="345597"/>
                    <a:pt x="779017" y="326198"/>
                  </a:cubicBezTo>
                  <a:cubicBezTo>
                    <a:pt x="770293" y="272984"/>
                    <a:pt x="751301" y="227050"/>
                    <a:pt x="722183" y="188720"/>
                  </a:cubicBezTo>
                  <a:cubicBezTo>
                    <a:pt x="693085" y="150391"/>
                    <a:pt x="653942" y="119767"/>
                    <a:pt x="605405" y="96770"/>
                  </a:cubicBezTo>
                  <a:cubicBezTo>
                    <a:pt x="586921" y="88006"/>
                    <a:pt x="567787" y="81804"/>
                    <a:pt x="548266" y="77676"/>
                  </a:cubicBezTo>
                  <a:cubicBezTo>
                    <a:pt x="528746" y="73548"/>
                    <a:pt x="508839" y="71494"/>
                    <a:pt x="488708" y="71006"/>
                  </a:cubicBezTo>
                  <a:cubicBezTo>
                    <a:pt x="487101" y="70966"/>
                    <a:pt x="485963" y="70783"/>
                    <a:pt x="485434" y="70620"/>
                  </a:cubicBezTo>
                  <a:lnTo>
                    <a:pt x="485434" y="70620"/>
                  </a:lnTo>
                  <a:cubicBezTo>
                    <a:pt x="485434" y="70620"/>
                    <a:pt x="485271" y="70559"/>
                    <a:pt x="485210" y="70539"/>
                  </a:cubicBezTo>
                  <a:lnTo>
                    <a:pt x="485210" y="70539"/>
                  </a:lnTo>
                  <a:cubicBezTo>
                    <a:pt x="485129" y="70234"/>
                    <a:pt x="485027" y="69542"/>
                    <a:pt x="485027" y="68567"/>
                  </a:cubicBezTo>
                  <a:lnTo>
                    <a:pt x="485027" y="68505"/>
                  </a:lnTo>
                  <a:cubicBezTo>
                    <a:pt x="485027" y="68099"/>
                    <a:pt x="485027" y="67651"/>
                    <a:pt x="485068" y="67143"/>
                  </a:cubicBezTo>
                  <a:lnTo>
                    <a:pt x="485068" y="67102"/>
                  </a:lnTo>
                  <a:cubicBezTo>
                    <a:pt x="485068" y="67102"/>
                    <a:pt x="485068" y="67102"/>
                    <a:pt x="485068" y="67102"/>
                  </a:cubicBezTo>
                  <a:cubicBezTo>
                    <a:pt x="485271" y="63503"/>
                    <a:pt x="485373" y="59904"/>
                    <a:pt x="485373" y="56325"/>
                  </a:cubicBezTo>
                  <a:cubicBezTo>
                    <a:pt x="485373" y="52136"/>
                    <a:pt x="485251" y="47968"/>
                    <a:pt x="485027" y="43840"/>
                  </a:cubicBezTo>
                  <a:cubicBezTo>
                    <a:pt x="484702" y="37638"/>
                    <a:pt x="483462" y="31843"/>
                    <a:pt x="481286" y="26597"/>
                  </a:cubicBezTo>
                  <a:cubicBezTo>
                    <a:pt x="479659" y="22672"/>
                    <a:pt x="477524" y="19053"/>
                    <a:pt x="474901" y="15840"/>
                  </a:cubicBezTo>
                  <a:cubicBezTo>
                    <a:pt x="470977" y="11041"/>
                    <a:pt x="465954" y="7198"/>
                    <a:pt x="460179" y="4596"/>
                  </a:cubicBezTo>
                  <a:cubicBezTo>
                    <a:pt x="454404" y="1973"/>
                    <a:pt x="447897" y="549"/>
                    <a:pt x="440903" y="366"/>
                  </a:cubicBezTo>
                  <a:cubicBezTo>
                    <a:pt x="431813" y="122"/>
                    <a:pt x="422724" y="0"/>
                    <a:pt x="413635" y="0"/>
                  </a:cubicBezTo>
                  <a:lnTo>
                    <a:pt x="413594" y="0"/>
                  </a:lnTo>
                  <a:cubicBezTo>
                    <a:pt x="413594" y="0"/>
                    <a:pt x="413533" y="0"/>
                    <a:pt x="413533" y="0"/>
                  </a:cubicBezTo>
                  <a:cubicBezTo>
                    <a:pt x="403935" y="0"/>
                    <a:pt x="394358" y="122"/>
                    <a:pt x="384781" y="386"/>
                  </a:cubicBezTo>
                  <a:cubicBezTo>
                    <a:pt x="374492" y="651"/>
                    <a:pt x="364996" y="3864"/>
                    <a:pt x="357533" y="9679"/>
                  </a:cubicBezTo>
                  <a:cubicBezTo>
                    <a:pt x="353812" y="12587"/>
                    <a:pt x="350599" y="16145"/>
                    <a:pt x="348118" y="20232"/>
                  </a:cubicBezTo>
                  <a:cubicBezTo>
                    <a:pt x="345638" y="24320"/>
                    <a:pt x="343869" y="28935"/>
                    <a:pt x="342954" y="33917"/>
                  </a:cubicBezTo>
                  <a:cubicBezTo>
                    <a:pt x="342608" y="35829"/>
                    <a:pt x="342140" y="37069"/>
                    <a:pt x="341815" y="37679"/>
                  </a:cubicBezTo>
                  <a:cubicBezTo>
                    <a:pt x="341551" y="38167"/>
                    <a:pt x="341429" y="38289"/>
                    <a:pt x="341286" y="38431"/>
                  </a:cubicBezTo>
                  <a:cubicBezTo>
                    <a:pt x="341185" y="38513"/>
                    <a:pt x="341144" y="38553"/>
                    <a:pt x="340941" y="38655"/>
                  </a:cubicBezTo>
                  <a:cubicBezTo>
                    <a:pt x="340697" y="38777"/>
                    <a:pt x="340148" y="38980"/>
                    <a:pt x="339232" y="39102"/>
                  </a:cubicBezTo>
                  <a:cubicBezTo>
                    <a:pt x="338338" y="39245"/>
                    <a:pt x="337057" y="39326"/>
                    <a:pt x="335511" y="39326"/>
                  </a:cubicBezTo>
                  <a:lnTo>
                    <a:pt x="335471" y="39326"/>
                  </a:lnTo>
                  <a:cubicBezTo>
                    <a:pt x="335471" y="39326"/>
                    <a:pt x="335084" y="39326"/>
                    <a:pt x="335084" y="39326"/>
                  </a:cubicBezTo>
                  <a:lnTo>
                    <a:pt x="335084" y="39326"/>
                  </a:lnTo>
                  <a:cubicBezTo>
                    <a:pt x="310216" y="39163"/>
                    <a:pt x="285368" y="39123"/>
                    <a:pt x="260519" y="39123"/>
                  </a:cubicBezTo>
                  <a:cubicBezTo>
                    <a:pt x="235671" y="39123"/>
                    <a:pt x="209135" y="39163"/>
                    <a:pt x="183474" y="39163"/>
                  </a:cubicBezTo>
                  <a:cubicBezTo>
                    <a:pt x="182193" y="39163"/>
                    <a:pt x="180912" y="39163"/>
                    <a:pt x="179631" y="39163"/>
                  </a:cubicBezTo>
                  <a:cubicBezTo>
                    <a:pt x="152505" y="39163"/>
                    <a:pt x="125359" y="39163"/>
                    <a:pt x="98234" y="39163"/>
                  </a:cubicBezTo>
                  <a:cubicBezTo>
                    <a:pt x="75805" y="39163"/>
                    <a:pt x="53377" y="39163"/>
                    <a:pt x="30928" y="39204"/>
                  </a:cubicBezTo>
                  <a:cubicBezTo>
                    <a:pt x="26109" y="39204"/>
                    <a:pt x="21798" y="39591"/>
                    <a:pt x="17853" y="40668"/>
                  </a:cubicBezTo>
                  <a:cubicBezTo>
                    <a:pt x="14885" y="41481"/>
                    <a:pt x="12078" y="42722"/>
                    <a:pt x="9618" y="44532"/>
                  </a:cubicBezTo>
                  <a:cubicBezTo>
                    <a:pt x="7768" y="45894"/>
                    <a:pt x="6161" y="47561"/>
                    <a:pt x="4860" y="49452"/>
                  </a:cubicBezTo>
                  <a:cubicBezTo>
                    <a:pt x="3884" y="50855"/>
                    <a:pt x="3091" y="52380"/>
                    <a:pt x="2460" y="53967"/>
                  </a:cubicBezTo>
                  <a:cubicBezTo>
                    <a:pt x="1505" y="56346"/>
                    <a:pt x="915" y="58867"/>
                    <a:pt x="529" y="61510"/>
                  </a:cubicBezTo>
                  <a:cubicBezTo>
                    <a:pt x="142" y="64174"/>
                    <a:pt x="0" y="66980"/>
                    <a:pt x="0" y="70010"/>
                  </a:cubicBezTo>
                  <a:cubicBezTo>
                    <a:pt x="0" y="100877"/>
                    <a:pt x="0" y="131744"/>
                    <a:pt x="0" y="162611"/>
                  </a:cubicBezTo>
                  <a:cubicBezTo>
                    <a:pt x="0" y="193478"/>
                    <a:pt x="0" y="226033"/>
                    <a:pt x="0" y="257734"/>
                  </a:cubicBezTo>
                  <a:cubicBezTo>
                    <a:pt x="0" y="263000"/>
                    <a:pt x="285" y="267514"/>
                    <a:pt x="1261" y="271642"/>
                  </a:cubicBezTo>
                  <a:cubicBezTo>
                    <a:pt x="1627" y="273208"/>
                    <a:pt x="2094" y="274713"/>
                    <a:pt x="2704" y="276156"/>
                  </a:cubicBezTo>
                  <a:cubicBezTo>
                    <a:pt x="3782" y="278698"/>
                    <a:pt x="5348" y="281077"/>
                    <a:pt x="7402" y="283029"/>
                  </a:cubicBezTo>
                  <a:cubicBezTo>
                    <a:pt x="8947" y="284493"/>
                    <a:pt x="10716" y="285652"/>
                    <a:pt x="12587" y="286547"/>
                  </a:cubicBezTo>
                  <a:cubicBezTo>
                    <a:pt x="15413" y="287889"/>
                    <a:pt x="18423" y="288642"/>
                    <a:pt x="21676" y="289089"/>
                  </a:cubicBezTo>
                  <a:cubicBezTo>
                    <a:pt x="24930" y="289536"/>
                    <a:pt x="28447" y="289699"/>
                    <a:pt x="32372" y="289699"/>
                  </a:cubicBezTo>
                  <a:cubicBezTo>
                    <a:pt x="74870" y="289699"/>
                    <a:pt x="117348" y="289719"/>
                    <a:pt x="159846" y="289719"/>
                  </a:cubicBezTo>
                  <a:cubicBezTo>
                    <a:pt x="218713" y="289719"/>
                    <a:pt x="277600" y="289679"/>
                    <a:pt x="336467" y="289536"/>
                  </a:cubicBezTo>
                  <a:lnTo>
                    <a:pt x="336589" y="289536"/>
                  </a:lnTo>
                  <a:cubicBezTo>
                    <a:pt x="336589" y="289536"/>
                    <a:pt x="336630" y="289536"/>
                    <a:pt x="336630" y="289536"/>
                  </a:cubicBezTo>
                  <a:cubicBezTo>
                    <a:pt x="338317" y="289536"/>
                    <a:pt x="339599" y="289658"/>
                    <a:pt x="340351" y="289821"/>
                  </a:cubicBezTo>
                  <a:lnTo>
                    <a:pt x="340351" y="289821"/>
                  </a:lnTo>
                  <a:cubicBezTo>
                    <a:pt x="340920" y="289943"/>
                    <a:pt x="341185" y="290065"/>
                    <a:pt x="341286" y="290126"/>
                  </a:cubicBezTo>
                  <a:lnTo>
                    <a:pt x="341429" y="290227"/>
                  </a:lnTo>
                  <a:cubicBezTo>
                    <a:pt x="341429" y="290227"/>
                    <a:pt x="341632" y="290451"/>
                    <a:pt x="341896" y="291061"/>
                  </a:cubicBezTo>
                  <a:cubicBezTo>
                    <a:pt x="342140" y="291651"/>
                    <a:pt x="342445" y="292668"/>
                    <a:pt x="342669" y="294111"/>
                  </a:cubicBezTo>
                  <a:cubicBezTo>
                    <a:pt x="343482" y="299073"/>
                    <a:pt x="345089" y="303709"/>
                    <a:pt x="347386" y="307857"/>
                  </a:cubicBezTo>
                  <a:cubicBezTo>
                    <a:pt x="350823" y="314100"/>
                    <a:pt x="355825" y="319203"/>
                    <a:pt x="361885" y="322762"/>
                  </a:cubicBezTo>
                  <a:cubicBezTo>
                    <a:pt x="367944" y="326320"/>
                    <a:pt x="375020" y="328313"/>
                    <a:pt x="382564" y="328537"/>
                  </a:cubicBezTo>
                  <a:cubicBezTo>
                    <a:pt x="392772" y="328822"/>
                    <a:pt x="402980" y="328964"/>
                    <a:pt x="413187" y="328964"/>
                  </a:cubicBezTo>
                  <a:cubicBezTo>
                    <a:pt x="423395" y="328964"/>
                    <a:pt x="433460" y="328822"/>
                    <a:pt x="443607" y="328517"/>
                  </a:cubicBezTo>
                  <a:cubicBezTo>
                    <a:pt x="448731" y="328374"/>
                    <a:pt x="453632" y="327378"/>
                    <a:pt x="458105" y="325609"/>
                  </a:cubicBezTo>
                  <a:cubicBezTo>
                    <a:pt x="464836" y="322986"/>
                    <a:pt x="470590" y="318634"/>
                    <a:pt x="474982" y="313083"/>
                  </a:cubicBezTo>
                  <a:cubicBezTo>
                    <a:pt x="479375" y="307532"/>
                    <a:pt x="482404" y="300822"/>
                    <a:pt x="483909" y="293420"/>
                  </a:cubicBezTo>
                  <a:cubicBezTo>
                    <a:pt x="484987" y="288133"/>
                    <a:pt x="485149" y="283070"/>
                    <a:pt x="485149" y="278373"/>
                  </a:cubicBezTo>
                  <a:cubicBezTo>
                    <a:pt x="485149" y="275587"/>
                    <a:pt x="485088" y="272923"/>
                    <a:pt x="485088" y="270382"/>
                  </a:cubicBezTo>
                  <a:lnTo>
                    <a:pt x="485088" y="270382"/>
                  </a:lnTo>
                  <a:lnTo>
                    <a:pt x="485088" y="270300"/>
                  </a:lnTo>
                  <a:cubicBezTo>
                    <a:pt x="485088" y="270077"/>
                    <a:pt x="485088" y="269853"/>
                    <a:pt x="485088" y="269629"/>
                  </a:cubicBezTo>
                  <a:cubicBezTo>
                    <a:pt x="498184" y="273045"/>
                    <a:pt x="511096" y="279186"/>
                    <a:pt x="523113" y="287421"/>
                  </a:cubicBezTo>
                  <a:cubicBezTo>
                    <a:pt x="541597" y="300090"/>
                    <a:pt x="557925" y="317678"/>
                    <a:pt x="569658" y="337260"/>
                  </a:cubicBezTo>
                  <a:cubicBezTo>
                    <a:pt x="575514" y="347061"/>
                    <a:pt x="580231" y="357330"/>
                    <a:pt x="583546" y="367721"/>
                  </a:cubicBezTo>
                  <a:cubicBezTo>
                    <a:pt x="586576" y="377237"/>
                    <a:pt x="588385" y="386855"/>
                    <a:pt x="588873" y="396269"/>
                  </a:cubicBezTo>
                  <a:cubicBezTo>
                    <a:pt x="555912" y="383113"/>
                    <a:pt x="522910" y="376240"/>
                    <a:pt x="490050" y="376240"/>
                  </a:cubicBezTo>
                  <a:lnTo>
                    <a:pt x="490050" y="376240"/>
                  </a:lnTo>
                  <a:cubicBezTo>
                    <a:pt x="490050" y="376240"/>
                    <a:pt x="490009" y="376240"/>
                    <a:pt x="490009" y="376240"/>
                  </a:cubicBezTo>
                  <a:cubicBezTo>
                    <a:pt x="451822" y="376240"/>
                    <a:pt x="413879" y="385553"/>
                    <a:pt x="376627" y="404627"/>
                  </a:cubicBezTo>
                  <a:cubicBezTo>
                    <a:pt x="368900" y="408592"/>
                    <a:pt x="361315" y="412211"/>
                    <a:pt x="353487" y="414977"/>
                  </a:cubicBezTo>
                  <a:cubicBezTo>
                    <a:pt x="332807" y="422277"/>
                    <a:pt x="311436" y="424859"/>
                    <a:pt x="289556" y="424859"/>
                  </a:cubicBezTo>
                  <a:cubicBezTo>
                    <a:pt x="282318" y="424859"/>
                    <a:pt x="275018" y="424574"/>
                    <a:pt x="267697" y="424086"/>
                  </a:cubicBezTo>
                  <a:cubicBezTo>
                    <a:pt x="255680" y="423273"/>
                    <a:pt x="243968" y="421463"/>
                    <a:pt x="232621" y="418434"/>
                  </a:cubicBezTo>
                  <a:cubicBezTo>
                    <a:pt x="221275" y="415404"/>
                    <a:pt x="210315" y="411134"/>
                    <a:pt x="199741" y="405420"/>
                  </a:cubicBezTo>
                  <a:cubicBezTo>
                    <a:pt x="183027" y="396371"/>
                    <a:pt x="165722" y="389214"/>
                    <a:pt x="147788" y="384313"/>
                  </a:cubicBezTo>
                  <a:cubicBezTo>
                    <a:pt x="129873" y="379433"/>
                    <a:pt x="111329" y="376810"/>
                    <a:pt x="92154" y="376810"/>
                  </a:cubicBezTo>
                  <a:lnTo>
                    <a:pt x="92113" y="376810"/>
                  </a:lnTo>
                  <a:cubicBezTo>
                    <a:pt x="89551" y="376810"/>
                    <a:pt x="86969" y="376851"/>
                    <a:pt x="84386" y="376952"/>
                  </a:cubicBezTo>
                  <a:cubicBezTo>
                    <a:pt x="81112" y="377074"/>
                    <a:pt x="77961" y="377644"/>
                    <a:pt x="75053" y="378701"/>
                  </a:cubicBezTo>
                  <a:cubicBezTo>
                    <a:pt x="70681" y="380267"/>
                    <a:pt x="66818" y="382910"/>
                    <a:pt x="63991" y="386509"/>
                  </a:cubicBezTo>
                  <a:lnTo>
                    <a:pt x="63991" y="386509"/>
                  </a:lnTo>
                  <a:cubicBezTo>
                    <a:pt x="61165" y="390068"/>
                    <a:pt x="59457" y="394500"/>
                    <a:pt x="59070" y="399218"/>
                  </a:cubicBezTo>
                  <a:lnTo>
                    <a:pt x="59070" y="399218"/>
                  </a:lnTo>
                  <a:cubicBezTo>
                    <a:pt x="59070" y="399218"/>
                    <a:pt x="59070" y="399218"/>
                    <a:pt x="59070" y="399218"/>
                  </a:cubicBezTo>
                  <a:cubicBezTo>
                    <a:pt x="59070" y="399238"/>
                    <a:pt x="59070" y="399279"/>
                    <a:pt x="59070" y="399299"/>
                  </a:cubicBezTo>
                  <a:cubicBezTo>
                    <a:pt x="59070" y="399299"/>
                    <a:pt x="59070" y="399299"/>
                    <a:pt x="59070" y="399299"/>
                  </a:cubicBezTo>
                  <a:lnTo>
                    <a:pt x="59070" y="399299"/>
                  </a:lnTo>
                  <a:cubicBezTo>
                    <a:pt x="59070" y="399299"/>
                    <a:pt x="59070" y="399299"/>
                    <a:pt x="59070" y="399299"/>
                  </a:cubicBezTo>
                  <a:cubicBezTo>
                    <a:pt x="59070" y="399319"/>
                    <a:pt x="59070" y="399340"/>
                    <a:pt x="59070" y="399381"/>
                  </a:cubicBezTo>
                  <a:lnTo>
                    <a:pt x="59070" y="399381"/>
                  </a:lnTo>
                  <a:cubicBezTo>
                    <a:pt x="59030" y="399970"/>
                    <a:pt x="58989" y="400560"/>
                    <a:pt x="58989" y="401170"/>
                  </a:cubicBezTo>
                  <a:cubicBezTo>
                    <a:pt x="58989" y="404200"/>
                    <a:pt x="59579" y="407128"/>
                    <a:pt x="60656" y="409832"/>
                  </a:cubicBezTo>
                  <a:cubicBezTo>
                    <a:pt x="62283" y="413879"/>
                    <a:pt x="64967" y="417417"/>
                    <a:pt x="68383" y="420141"/>
                  </a:cubicBezTo>
                  <a:cubicBezTo>
                    <a:pt x="71759" y="422826"/>
                    <a:pt x="75846" y="424737"/>
                    <a:pt x="80340" y="425632"/>
                  </a:cubicBezTo>
                  <a:lnTo>
                    <a:pt x="80401" y="425632"/>
                  </a:lnTo>
                  <a:cubicBezTo>
                    <a:pt x="80401" y="425632"/>
                    <a:pt x="80523" y="425673"/>
                    <a:pt x="80523" y="425673"/>
                  </a:cubicBezTo>
                  <a:cubicBezTo>
                    <a:pt x="82495" y="426059"/>
                    <a:pt x="84549" y="426262"/>
                    <a:pt x="86603" y="426262"/>
                  </a:cubicBezTo>
                  <a:lnTo>
                    <a:pt x="86826" y="426262"/>
                  </a:lnTo>
                  <a:cubicBezTo>
                    <a:pt x="86826" y="426262"/>
                    <a:pt x="86826" y="426262"/>
                    <a:pt x="86826" y="426262"/>
                  </a:cubicBezTo>
                  <a:lnTo>
                    <a:pt x="86847" y="426262"/>
                  </a:lnTo>
                  <a:cubicBezTo>
                    <a:pt x="86847" y="426262"/>
                    <a:pt x="86847" y="426262"/>
                    <a:pt x="86847" y="426262"/>
                  </a:cubicBezTo>
                  <a:cubicBezTo>
                    <a:pt x="87335" y="426262"/>
                    <a:pt x="87823" y="426262"/>
                    <a:pt x="88311" y="426262"/>
                  </a:cubicBezTo>
                  <a:cubicBezTo>
                    <a:pt x="104192" y="426262"/>
                    <a:pt x="119523" y="428357"/>
                    <a:pt x="134449" y="432261"/>
                  </a:cubicBezTo>
                  <a:cubicBezTo>
                    <a:pt x="149374" y="436185"/>
                    <a:pt x="163872" y="441940"/>
                    <a:pt x="178065" y="449301"/>
                  </a:cubicBezTo>
                  <a:cubicBezTo>
                    <a:pt x="195471" y="458349"/>
                    <a:pt x="213284" y="464836"/>
                    <a:pt x="231381" y="469065"/>
                  </a:cubicBezTo>
                  <a:cubicBezTo>
                    <a:pt x="249498" y="473295"/>
                    <a:pt x="267901" y="475247"/>
                    <a:pt x="286547" y="475247"/>
                  </a:cubicBezTo>
                  <a:cubicBezTo>
                    <a:pt x="301472" y="475247"/>
                    <a:pt x="316540" y="474006"/>
                    <a:pt x="331750" y="471668"/>
                  </a:cubicBezTo>
                  <a:cubicBezTo>
                    <a:pt x="345455" y="469574"/>
                    <a:pt x="358204" y="465507"/>
                    <a:pt x="370425" y="460688"/>
                  </a:cubicBezTo>
                  <a:cubicBezTo>
                    <a:pt x="382646" y="455869"/>
                    <a:pt x="394358" y="450297"/>
                    <a:pt x="405989" y="445051"/>
                  </a:cubicBezTo>
                  <a:cubicBezTo>
                    <a:pt x="434904" y="432017"/>
                    <a:pt x="463433" y="425632"/>
                    <a:pt x="491778" y="425632"/>
                  </a:cubicBezTo>
                  <a:cubicBezTo>
                    <a:pt x="523255" y="425632"/>
                    <a:pt x="554610" y="433501"/>
                    <a:pt x="586088" y="449321"/>
                  </a:cubicBezTo>
                  <a:cubicBezTo>
                    <a:pt x="586982" y="449768"/>
                    <a:pt x="587633" y="450175"/>
                    <a:pt x="588060" y="450521"/>
                  </a:cubicBezTo>
                  <a:cubicBezTo>
                    <a:pt x="588385" y="450765"/>
                    <a:pt x="588589" y="450968"/>
                    <a:pt x="588731" y="451151"/>
                  </a:cubicBezTo>
                  <a:cubicBezTo>
                    <a:pt x="588955" y="451436"/>
                    <a:pt x="588995" y="451517"/>
                    <a:pt x="589138" y="451863"/>
                  </a:cubicBezTo>
                  <a:cubicBezTo>
                    <a:pt x="589239" y="452168"/>
                    <a:pt x="589341" y="452676"/>
                    <a:pt x="589341" y="453530"/>
                  </a:cubicBezTo>
                  <a:lnTo>
                    <a:pt x="589341" y="453530"/>
                  </a:lnTo>
                  <a:lnTo>
                    <a:pt x="589341" y="453794"/>
                  </a:lnTo>
                  <a:lnTo>
                    <a:pt x="589341" y="453794"/>
                  </a:lnTo>
                  <a:cubicBezTo>
                    <a:pt x="589260" y="457271"/>
                    <a:pt x="589178" y="460789"/>
                    <a:pt x="589178" y="464368"/>
                  </a:cubicBezTo>
                  <a:cubicBezTo>
                    <a:pt x="589178" y="468862"/>
                    <a:pt x="589300" y="473437"/>
                    <a:pt x="589687" y="478053"/>
                  </a:cubicBezTo>
                  <a:cubicBezTo>
                    <a:pt x="589971" y="481571"/>
                    <a:pt x="590703" y="484885"/>
                    <a:pt x="591944" y="487915"/>
                  </a:cubicBezTo>
                  <a:cubicBezTo>
                    <a:pt x="592859" y="490192"/>
                    <a:pt x="594058" y="492287"/>
                    <a:pt x="595543" y="494157"/>
                  </a:cubicBezTo>
                  <a:cubicBezTo>
                    <a:pt x="597780" y="496984"/>
                    <a:pt x="600647" y="499221"/>
                    <a:pt x="603900" y="500685"/>
                  </a:cubicBezTo>
                  <a:cubicBezTo>
                    <a:pt x="607154" y="502149"/>
                    <a:pt x="610712" y="502840"/>
                    <a:pt x="614392" y="502840"/>
                  </a:cubicBezTo>
                  <a:cubicBezTo>
                    <a:pt x="614596" y="502840"/>
                    <a:pt x="614819" y="502840"/>
                    <a:pt x="615043" y="502840"/>
                  </a:cubicBezTo>
                  <a:lnTo>
                    <a:pt x="615084" y="502840"/>
                  </a:lnTo>
                  <a:cubicBezTo>
                    <a:pt x="618276" y="502759"/>
                    <a:pt x="621408" y="502210"/>
                    <a:pt x="624316" y="501051"/>
                  </a:cubicBezTo>
                  <a:cubicBezTo>
                    <a:pt x="626512" y="500197"/>
                    <a:pt x="628565" y="498997"/>
                    <a:pt x="630395" y="497492"/>
                  </a:cubicBezTo>
                  <a:cubicBezTo>
                    <a:pt x="633161" y="495235"/>
                    <a:pt x="635357" y="492266"/>
                    <a:pt x="636821" y="488871"/>
                  </a:cubicBezTo>
                  <a:cubicBezTo>
                    <a:pt x="638285" y="485475"/>
                    <a:pt x="639037" y="481693"/>
                    <a:pt x="639119" y="477667"/>
                  </a:cubicBezTo>
                  <a:cubicBezTo>
                    <a:pt x="639464" y="461664"/>
                    <a:pt x="640359" y="445376"/>
                    <a:pt x="640359" y="428906"/>
                  </a:cubicBezTo>
                  <a:cubicBezTo>
                    <a:pt x="640359" y="413879"/>
                    <a:pt x="639627" y="398689"/>
                    <a:pt x="636984" y="383520"/>
                  </a:cubicBezTo>
                  <a:cubicBezTo>
                    <a:pt x="633323" y="362434"/>
                    <a:pt x="627508" y="343116"/>
                    <a:pt x="619476" y="325609"/>
                  </a:cubicBezTo>
                  <a:cubicBezTo>
                    <a:pt x="607438" y="299337"/>
                    <a:pt x="590398" y="277193"/>
                    <a:pt x="568600" y="259503"/>
                  </a:cubicBezTo>
                  <a:cubicBezTo>
                    <a:pt x="546802" y="241812"/>
                    <a:pt x="520287" y="228595"/>
                    <a:pt x="489338" y="219811"/>
                  </a:cubicBezTo>
                  <a:cubicBezTo>
                    <a:pt x="487874" y="219404"/>
                    <a:pt x="486857" y="218977"/>
                    <a:pt x="486329" y="218652"/>
                  </a:cubicBezTo>
                  <a:cubicBezTo>
                    <a:pt x="485902" y="218408"/>
                    <a:pt x="485739" y="218266"/>
                    <a:pt x="485637" y="218164"/>
                  </a:cubicBezTo>
                  <a:lnTo>
                    <a:pt x="485495" y="217960"/>
                  </a:lnTo>
                  <a:cubicBezTo>
                    <a:pt x="485434" y="217838"/>
                    <a:pt x="485312" y="217594"/>
                    <a:pt x="485210" y="217025"/>
                  </a:cubicBezTo>
                  <a:cubicBezTo>
                    <a:pt x="485109" y="216476"/>
                    <a:pt x="485007" y="215602"/>
                    <a:pt x="485007" y="214443"/>
                  </a:cubicBezTo>
                  <a:lnTo>
                    <a:pt x="485007" y="214199"/>
                  </a:lnTo>
                  <a:cubicBezTo>
                    <a:pt x="485007" y="214199"/>
                    <a:pt x="485007" y="214199"/>
                    <a:pt x="485007" y="214199"/>
                  </a:cubicBezTo>
                  <a:cubicBezTo>
                    <a:pt x="485149" y="198724"/>
                    <a:pt x="485251" y="183230"/>
                    <a:pt x="485251" y="167735"/>
                  </a:cubicBezTo>
                  <a:cubicBezTo>
                    <a:pt x="485251" y="153522"/>
                    <a:pt x="485170" y="139288"/>
                    <a:pt x="484946" y="125054"/>
                  </a:cubicBezTo>
                  <a:lnTo>
                    <a:pt x="484946" y="125054"/>
                  </a:lnTo>
                  <a:cubicBezTo>
                    <a:pt x="484946" y="125054"/>
                    <a:pt x="484946" y="124566"/>
                    <a:pt x="484946" y="124566"/>
                  </a:cubicBezTo>
                  <a:lnTo>
                    <a:pt x="484946" y="124566"/>
                  </a:lnTo>
                  <a:cubicBezTo>
                    <a:pt x="484946" y="124566"/>
                    <a:pt x="484946" y="124505"/>
                    <a:pt x="484946" y="124505"/>
                  </a:cubicBezTo>
                  <a:cubicBezTo>
                    <a:pt x="484946" y="122879"/>
                    <a:pt x="485129" y="121760"/>
                    <a:pt x="485251" y="121374"/>
                  </a:cubicBezTo>
                  <a:lnTo>
                    <a:pt x="485251" y="121374"/>
                  </a:lnTo>
                  <a:cubicBezTo>
                    <a:pt x="485251" y="121374"/>
                    <a:pt x="485251" y="121333"/>
                    <a:pt x="485251" y="121313"/>
                  </a:cubicBezTo>
                  <a:cubicBezTo>
                    <a:pt x="485393" y="121272"/>
                    <a:pt x="485556" y="121211"/>
                    <a:pt x="485841" y="121171"/>
                  </a:cubicBezTo>
                  <a:lnTo>
                    <a:pt x="485841" y="121171"/>
                  </a:lnTo>
                  <a:cubicBezTo>
                    <a:pt x="486491" y="121048"/>
                    <a:pt x="487610" y="120927"/>
                    <a:pt x="489033" y="120927"/>
                  </a:cubicBezTo>
                  <a:lnTo>
                    <a:pt x="489033" y="120927"/>
                  </a:lnTo>
                  <a:cubicBezTo>
                    <a:pt x="489033" y="120927"/>
                    <a:pt x="489277" y="120927"/>
                    <a:pt x="489277" y="120927"/>
                  </a:cubicBezTo>
                  <a:lnTo>
                    <a:pt x="489277" y="120927"/>
                  </a:lnTo>
                  <a:cubicBezTo>
                    <a:pt x="529783" y="121171"/>
                    <a:pt x="567726" y="130626"/>
                    <a:pt x="602558" y="150472"/>
                  </a:cubicBezTo>
                  <a:cubicBezTo>
                    <a:pt x="643023" y="173551"/>
                    <a:pt x="674032" y="202303"/>
                    <a:pt x="695607" y="236790"/>
                  </a:cubicBezTo>
                  <a:cubicBezTo>
                    <a:pt x="706384" y="254033"/>
                    <a:pt x="714802" y="272740"/>
                    <a:pt x="720841" y="292993"/>
                  </a:cubicBezTo>
                  <a:cubicBezTo>
                    <a:pt x="726860" y="313225"/>
                    <a:pt x="730500" y="335003"/>
                    <a:pt x="731638" y="358346"/>
                  </a:cubicBezTo>
                  <a:cubicBezTo>
                    <a:pt x="732309" y="372194"/>
                    <a:pt x="732513" y="386102"/>
                    <a:pt x="732513" y="400072"/>
                  </a:cubicBezTo>
                  <a:lnTo>
                    <a:pt x="732513" y="400113"/>
                  </a:lnTo>
                  <a:cubicBezTo>
                    <a:pt x="732513" y="419857"/>
                    <a:pt x="732106" y="439723"/>
                    <a:pt x="732106" y="459671"/>
                  </a:cubicBezTo>
                  <a:cubicBezTo>
                    <a:pt x="732106" y="460972"/>
                    <a:pt x="732106" y="462274"/>
                    <a:pt x="732106" y="463595"/>
                  </a:cubicBezTo>
                  <a:lnTo>
                    <a:pt x="732106" y="463595"/>
                  </a:lnTo>
                  <a:cubicBezTo>
                    <a:pt x="732106" y="463839"/>
                    <a:pt x="732106" y="464104"/>
                    <a:pt x="732106" y="464348"/>
                  </a:cubicBezTo>
                  <a:cubicBezTo>
                    <a:pt x="732106" y="465548"/>
                    <a:pt x="732106" y="466768"/>
                    <a:pt x="732106" y="468028"/>
                  </a:cubicBezTo>
                  <a:cubicBezTo>
                    <a:pt x="732106" y="471526"/>
                    <a:pt x="732147" y="475227"/>
                    <a:pt x="732614" y="479090"/>
                  </a:cubicBezTo>
                  <a:cubicBezTo>
                    <a:pt x="733021" y="482486"/>
                    <a:pt x="733814" y="485658"/>
                    <a:pt x="735055" y="488566"/>
                  </a:cubicBezTo>
                  <a:cubicBezTo>
                    <a:pt x="735990" y="490741"/>
                    <a:pt x="737210" y="492775"/>
                    <a:pt x="738694" y="494584"/>
                  </a:cubicBezTo>
                  <a:cubicBezTo>
                    <a:pt x="740931" y="497289"/>
                    <a:pt x="743778" y="499444"/>
                    <a:pt x="746991" y="500827"/>
                  </a:cubicBezTo>
                  <a:cubicBezTo>
                    <a:pt x="750203" y="502210"/>
                    <a:pt x="753701" y="502840"/>
                    <a:pt x="757300" y="502840"/>
                  </a:cubicBezTo>
                  <a:lnTo>
                    <a:pt x="757585" y="502840"/>
                  </a:lnTo>
                  <a:cubicBezTo>
                    <a:pt x="757585" y="502840"/>
                    <a:pt x="757585" y="502840"/>
                    <a:pt x="757585" y="502840"/>
                  </a:cubicBezTo>
                  <a:cubicBezTo>
                    <a:pt x="760614" y="502820"/>
                    <a:pt x="763583" y="502332"/>
                    <a:pt x="766389" y="501376"/>
                  </a:cubicBezTo>
                  <a:cubicBezTo>
                    <a:pt x="768504" y="500664"/>
                    <a:pt x="770517" y="499688"/>
                    <a:pt x="772368" y="498427"/>
                  </a:cubicBezTo>
                  <a:cubicBezTo>
                    <a:pt x="775153" y="496537"/>
                    <a:pt x="777573" y="493995"/>
                    <a:pt x="779281" y="490884"/>
                  </a:cubicBezTo>
                  <a:cubicBezTo>
                    <a:pt x="780969" y="487813"/>
                    <a:pt x="781884" y="484234"/>
                    <a:pt x="781884" y="480473"/>
                  </a:cubicBezTo>
                  <a:lnTo>
                    <a:pt x="781884" y="480412"/>
                  </a:lnTo>
                  <a:cubicBezTo>
                    <a:pt x="781884" y="480412"/>
                    <a:pt x="781884" y="480350"/>
                    <a:pt x="781884" y="480350"/>
                  </a:cubicBezTo>
                  <a:cubicBezTo>
                    <a:pt x="781884" y="479232"/>
                    <a:pt x="781802" y="478093"/>
                    <a:pt x="781660" y="476955"/>
                  </a:cubicBezTo>
                  <a:cubicBezTo>
                    <a:pt x="781396" y="475064"/>
                    <a:pt x="781294" y="473335"/>
                    <a:pt x="781294" y="471770"/>
                  </a:cubicBezTo>
                  <a:cubicBezTo>
                    <a:pt x="781294" y="468557"/>
                    <a:pt x="781782" y="466076"/>
                    <a:pt x="782555" y="464063"/>
                  </a:cubicBezTo>
                  <a:cubicBezTo>
                    <a:pt x="783145" y="462538"/>
                    <a:pt x="783877" y="461277"/>
                    <a:pt x="784832" y="460078"/>
                  </a:cubicBezTo>
                  <a:cubicBezTo>
                    <a:pt x="786256" y="458308"/>
                    <a:pt x="788208" y="456702"/>
                    <a:pt x="790871" y="455218"/>
                  </a:cubicBezTo>
                  <a:cubicBezTo>
                    <a:pt x="793515" y="453733"/>
                    <a:pt x="796829" y="452412"/>
                    <a:pt x="800733" y="451253"/>
                  </a:cubicBezTo>
                  <a:cubicBezTo>
                    <a:pt x="803804" y="450338"/>
                    <a:pt x="806549" y="449117"/>
                    <a:pt x="809070" y="447877"/>
                  </a:cubicBezTo>
                  <a:cubicBezTo>
                    <a:pt x="811592" y="446637"/>
                    <a:pt x="813930" y="445396"/>
                    <a:pt x="816086" y="444339"/>
                  </a:cubicBezTo>
                  <a:cubicBezTo>
                    <a:pt x="834407" y="435412"/>
                    <a:pt x="853236" y="429231"/>
                    <a:pt x="873143" y="427360"/>
                  </a:cubicBezTo>
                  <a:cubicBezTo>
                    <a:pt x="877332" y="426974"/>
                    <a:pt x="881744" y="426852"/>
                    <a:pt x="886319" y="426709"/>
                  </a:cubicBezTo>
                  <a:cubicBezTo>
                    <a:pt x="890895" y="426567"/>
                    <a:pt x="895653" y="426425"/>
                    <a:pt x="900553" y="425896"/>
                  </a:cubicBezTo>
                  <a:cubicBezTo>
                    <a:pt x="903868" y="425530"/>
                    <a:pt x="906999" y="424676"/>
                    <a:pt x="909825" y="423354"/>
                  </a:cubicBezTo>
                  <a:cubicBezTo>
                    <a:pt x="914075" y="421362"/>
                    <a:pt x="917634" y="418251"/>
                    <a:pt x="920033" y="414367"/>
                  </a:cubicBezTo>
                  <a:cubicBezTo>
                    <a:pt x="922412" y="410524"/>
                    <a:pt x="923632" y="406030"/>
                    <a:pt x="923653" y="401373"/>
                  </a:cubicBezTo>
                  <a:lnTo>
                    <a:pt x="923653" y="401373"/>
                  </a:lnTo>
                  <a:lnTo>
                    <a:pt x="923653" y="401251"/>
                  </a:lnTo>
                  <a:close/>
                  <a:moveTo>
                    <a:pt x="396046" y="279593"/>
                  </a:moveTo>
                  <a:cubicBezTo>
                    <a:pt x="395354" y="279633"/>
                    <a:pt x="394724" y="279654"/>
                    <a:pt x="394195" y="279654"/>
                  </a:cubicBezTo>
                  <a:lnTo>
                    <a:pt x="394134" y="279654"/>
                  </a:lnTo>
                  <a:cubicBezTo>
                    <a:pt x="392752" y="279654"/>
                    <a:pt x="391837" y="279471"/>
                    <a:pt x="391572" y="279389"/>
                  </a:cubicBezTo>
                  <a:lnTo>
                    <a:pt x="391572" y="279389"/>
                  </a:lnTo>
                  <a:cubicBezTo>
                    <a:pt x="391511" y="279227"/>
                    <a:pt x="391430" y="278983"/>
                    <a:pt x="391349" y="278556"/>
                  </a:cubicBezTo>
                  <a:lnTo>
                    <a:pt x="391349" y="278556"/>
                  </a:lnTo>
                  <a:cubicBezTo>
                    <a:pt x="391206" y="277844"/>
                    <a:pt x="391084" y="276705"/>
                    <a:pt x="391084" y="275180"/>
                  </a:cubicBezTo>
                  <a:cubicBezTo>
                    <a:pt x="391084" y="275018"/>
                    <a:pt x="391084" y="274835"/>
                    <a:pt x="391084" y="274652"/>
                  </a:cubicBezTo>
                  <a:cubicBezTo>
                    <a:pt x="391328" y="257957"/>
                    <a:pt x="391410" y="241284"/>
                    <a:pt x="391410" y="224630"/>
                  </a:cubicBezTo>
                  <a:cubicBezTo>
                    <a:pt x="391410" y="204560"/>
                    <a:pt x="391308" y="184491"/>
                    <a:pt x="391308" y="164462"/>
                  </a:cubicBezTo>
                  <a:lnTo>
                    <a:pt x="391308" y="164177"/>
                  </a:lnTo>
                  <a:cubicBezTo>
                    <a:pt x="391308" y="144575"/>
                    <a:pt x="391369" y="124953"/>
                    <a:pt x="391369" y="105310"/>
                  </a:cubicBezTo>
                  <a:cubicBezTo>
                    <a:pt x="391369" y="88453"/>
                    <a:pt x="391328" y="71596"/>
                    <a:pt x="391166" y="54719"/>
                  </a:cubicBezTo>
                  <a:lnTo>
                    <a:pt x="391166" y="54719"/>
                  </a:lnTo>
                  <a:cubicBezTo>
                    <a:pt x="391166" y="54719"/>
                    <a:pt x="391166" y="54373"/>
                    <a:pt x="391166" y="54373"/>
                  </a:cubicBezTo>
                  <a:lnTo>
                    <a:pt x="391166" y="54373"/>
                  </a:lnTo>
                  <a:cubicBezTo>
                    <a:pt x="391166" y="54373"/>
                    <a:pt x="391166" y="54333"/>
                    <a:pt x="391166" y="54333"/>
                  </a:cubicBezTo>
                  <a:cubicBezTo>
                    <a:pt x="391166" y="52747"/>
                    <a:pt x="391308" y="51547"/>
                    <a:pt x="391450" y="50937"/>
                  </a:cubicBezTo>
                  <a:lnTo>
                    <a:pt x="391450" y="50937"/>
                  </a:lnTo>
                  <a:cubicBezTo>
                    <a:pt x="391491" y="50734"/>
                    <a:pt x="391532" y="50591"/>
                    <a:pt x="391572" y="50490"/>
                  </a:cubicBezTo>
                  <a:cubicBezTo>
                    <a:pt x="391674" y="50469"/>
                    <a:pt x="391796" y="50428"/>
                    <a:pt x="391979" y="50388"/>
                  </a:cubicBezTo>
                  <a:lnTo>
                    <a:pt x="391979" y="50388"/>
                  </a:lnTo>
                  <a:cubicBezTo>
                    <a:pt x="392386" y="50306"/>
                    <a:pt x="393036" y="50246"/>
                    <a:pt x="393911" y="50246"/>
                  </a:cubicBezTo>
                  <a:cubicBezTo>
                    <a:pt x="394236" y="50246"/>
                    <a:pt x="394602" y="50246"/>
                    <a:pt x="394988" y="50266"/>
                  </a:cubicBezTo>
                  <a:lnTo>
                    <a:pt x="394988" y="50266"/>
                  </a:lnTo>
                  <a:cubicBezTo>
                    <a:pt x="400885" y="50571"/>
                    <a:pt x="406802" y="50713"/>
                    <a:pt x="412699" y="50713"/>
                  </a:cubicBezTo>
                  <a:cubicBezTo>
                    <a:pt x="418596" y="50713"/>
                    <a:pt x="424798" y="50571"/>
                    <a:pt x="430817" y="50286"/>
                  </a:cubicBezTo>
                  <a:lnTo>
                    <a:pt x="430858" y="50286"/>
                  </a:lnTo>
                  <a:cubicBezTo>
                    <a:pt x="431244" y="50286"/>
                    <a:pt x="431610" y="50266"/>
                    <a:pt x="431935" y="50266"/>
                  </a:cubicBezTo>
                  <a:lnTo>
                    <a:pt x="431976" y="50266"/>
                  </a:lnTo>
                  <a:cubicBezTo>
                    <a:pt x="431976" y="50266"/>
                    <a:pt x="431976" y="50266"/>
                    <a:pt x="431976" y="50266"/>
                  </a:cubicBezTo>
                  <a:cubicBezTo>
                    <a:pt x="433318" y="50266"/>
                    <a:pt x="434213" y="50428"/>
                    <a:pt x="434518" y="50530"/>
                  </a:cubicBezTo>
                  <a:lnTo>
                    <a:pt x="434518" y="50530"/>
                  </a:lnTo>
                  <a:cubicBezTo>
                    <a:pt x="434518" y="50530"/>
                    <a:pt x="434538" y="50530"/>
                    <a:pt x="434538" y="50530"/>
                  </a:cubicBezTo>
                  <a:cubicBezTo>
                    <a:pt x="434579" y="50652"/>
                    <a:pt x="434660" y="50855"/>
                    <a:pt x="434721" y="51181"/>
                  </a:cubicBezTo>
                  <a:cubicBezTo>
                    <a:pt x="434843" y="51791"/>
                    <a:pt x="434965" y="52828"/>
                    <a:pt x="434965" y="54170"/>
                  </a:cubicBezTo>
                  <a:lnTo>
                    <a:pt x="434965" y="54170"/>
                  </a:lnTo>
                  <a:cubicBezTo>
                    <a:pt x="434965" y="54170"/>
                    <a:pt x="434965" y="54190"/>
                    <a:pt x="434965" y="54190"/>
                  </a:cubicBezTo>
                  <a:lnTo>
                    <a:pt x="434965" y="54516"/>
                  </a:lnTo>
                  <a:cubicBezTo>
                    <a:pt x="434965" y="54516"/>
                    <a:pt x="434965" y="54516"/>
                    <a:pt x="434965" y="54516"/>
                  </a:cubicBezTo>
                  <a:cubicBezTo>
                    <a:pt x="434782" y="70661"/>
                    <a:pt x="434741" y="86786"/>
                    <a:pt x="434741" y="102910"/>
                  </a:cubicBezTo>
                  <a:cubicBezTo>
                    <a:pt x="434741" y="122289"/>
                    <a:pt x="434802" y="141647"/>
                    <a:pt x="434802" y="160985"/>
                  </a:cubicBezTo>
                  <a:lnTo>
                    <a:pt x="434802" y="161086"/>
                  </a:lnTo>
                  <a:cubicBezTo>
                    <a:pt x="434802" y="161086"/>
                    <a:pt x="434802" y="161086"/>
                    <a:pt x="434802" y="161086"/>
                  </a:cubicBezTo>
                  <a:cubicBezTo>
                    <a:pt x="434802" y="181563"/>
                    <a:pt x="434741" y="202039"/>
                    <a:pt x="434741" y="222536"/>
                  </a:cubicBezTo>
                  <a:cubicBezTo>
                    <a:pt x="434741" y="240145"/>
                    <a:pt x="434782" y="257754"/>
                    <a:pt x="434965" y="275384"/>
                  </a:cubicBezTo>
                  <a:lnTo>
                    <a:pt x="434965" y="275384"/>
                  </a:lnTo>
                  <a:lnTo>
                    <a:pt x="434965" y="275709"/>
                  </a:lnTo>
                  <a:cubicBezTo>
                    <a:pt x="434965" y="275709"/>
                    <a:pt x="434965" y="275750"/>
                    <a:pt x="434965" y="275750"/>
                  </a:cubicBezTo>
                  <a:cubicBezTo>
                    <a:pt x="434965" y="277336"/>
                    <a:pt x="434823" y="278495"/>
                    <a:pt x="434680" y="279105"/>
                  </a:cubicBezTo>
                  <a:lnTo>
                    <a:pt x="434680" y="279105"/>
                  </a:lnTo>
                  <a:cubicBezTo>
                    <a:pt x="434660" y="279227"/>
                    <a:pt x="434619" y="279308"/>
                    <a:pt x="434599" y="279389"/>
                  </a:cubicBezTo>
                  <a:cubicBezTo>
                    <a:pt x="434518" y="279410"/>
                    <a:pt x="434457" y="279430"/>
                    <a:pt x="434335" y="279451"/>
                  </a:cubicBezTo>
                  <a:cubicBezTo>
                    <a:pt x="433948" y="279532"/>
                    <a:pt x="433318" y="279593"/>
                    <a:pt x="432484" y="279593"/>
                  </a:cubicBezTo>
                  <a:cubicBezTo>
                    <a:pt x="432078" y="279593"/>
                    <a:pt x="431610" y="279593"/>
                    <a:pt x="431122" y="279552"/>
                  </a:cubicBezTo>
                  <a:lnTo>
                    <a:pt x="431122" y="279552"/>
                  </a:lnTo>
                  <a:cubicBezTo>
                    <a:pt x="425225" y="279186"/>
                    <a:pt x="419267" y="279003"/>
                    <a:pt x="413330" y="279003"/>
                  </a:cubicBezTo>
                  <a:cubicBezTo>
                    <a:pt x="407392" y="279003"/>
                    <a:pt x="401780" y="279186"/>
                    <a:pt x="396025" y="279572"/>
                  </a:cubicBezTo>
                  <a:lnTo>
                    <a:pt x="396025" y="279572"/>
                  </a:lnTo>
                  <a:close/>
                  <a:moveTo>
                    <a:pt x="195024" y="240348"/>
                  </a:moveTo>
                  <a:lnTo>
                    <a:pt x="194922" y="240348"/>
                  </a:lnTo>
                  <a:cubicBezTo>
                    <a:pt x="194922" y="240348"/>
                    <a:pt x="194922" y="240348"/>
                    <a:pt x="194922" y="240348"/>
                  </a:cubicBezTo>
                  <a:cubicBezTo>
                    <a:pt x="170562" y="240348"/>
                    <a:pt x="146202" y="240287"/>
                    <a:pt x="121841" y="240287"/>
                  </a:cubicBezTo>
                  <a:lnTo>
                    <a:pt x="121841" y="240287"/>
                  </a:lnTo>
                  <a:lnTo>
                    <a:pt x="121516" y="240287"/>
                  </a:lnTo>
                  <a:cubicBezTo>
                    <a:pt x="98762" y="240287"/>
                    <a:pt x="76009" y="240328"/>
                    <a:pt x="53255" y="240531"/>
                  </a:cubicBezTo>
                  <a:lnTo>
                    <a:pt x="53255" y="240531"/>
                  </a:lnTo>
                  <a:lnTo>
                    <a:pt x="52929" y="240531"/>
                  </a:lnTo>
                  <a:cubicBezTo>
                    <a:pt x="52929" y="240531"/>
                    <a:pt x="52848" y="240531"/>
                    <a:pt x="52848" y="240531"/>
                  </a:cubicBezTo>
                  <a:cubicBezTo>
                    <a:pt x="51140" y="240531"/>
                    <a:pt x="49940" y="240369"/>
                    <a:pt x="49473" y="240226"/>
                  </a:cubicBezTo>
                  <a:lnTo>
                    <a:pt x="49473" y="240226"/>
                  </a:lnTo>
                  <a:cubicBezTo>
                    <a:pt x="49473" y="240226"/>
                    <a:pt x="49473" y="240226"/>
                    <a:pt x="49432" y="240226"/>
                  </a:cubicBezTo>
                  <a:cubicBezTo>
                    <a:pt x="49391" y="240043"/>
                    <a:pt x="49330" y="239799"/>
                    <a:pt x="49269" y="239474"/>
                  </a:cubicBezTo>
                  <a:lnTo>
                    <a:pt x="49269" y="239474"/>
                  </a:lnTo>
                  <a:cubicBezTo>
                    <a:pt x="49168" y="238823"/>
                    <a:pt x="49107" y="237867"/>
                    <a:pt x="49107" y="236647"/>
                  </a:cubicBezTo>
                  <a:lnTo>
                    <a:pt x="49107" y="236363"/>
                  </a:lnTo>
                  <a:cubicBezTo>
                    <a:pt x="49107" y="236363"/>
                    <a:pt x="49107" y="236363"/>
                    <a:pt x="49107" y="236363"/>
                  </a:cubicBezTo>
                  <a:cubicBezTo>
                    <a:pt x="49290" y="212511"/>
                    <a:pt x="49391" y="188679"/>
                    <a:pt x="49391" y="164828"/>
                  </a:cubicBezTo>
                  <a:cubicBezTo>
                    <a:pt x="49391" y="140976"/>
                    <a:pt x="49290" y="117348"/>
                    <a:pt x="49107" y="93598"/>
                  </a:cubicBezTo>
                  <a:lnTo>
                    <a:pt x="49107" y="93598"/>
                  </a:lnTo>
                  <a:cubicBezTo>
                    <a:pt x="49107" y="93598"/>
                    <a:pt x="49107" y="93333"/>
                    <a:pt x="49107" y="93333"/>
                  </a:cubicBezTo>
                  <a:lnTo>
                    <a:pt x="49107" y="93333"/>
                  </a:lnTo>
                  <a:cubicBezTo>
                    <a:pt x="49107" y="93333"/>
                    <a:pt x="49107" y="93272"/>
                    <a:pt x="49107" y="93272"/>
                  </a:cubicBezTo>
                  <a:cubicBezTo>
                    <a:pt x="49107" y="91564"/>
                    <a:pt x="49290" y="90365"/>
                    <a:pt x="49432" y="89877"/>
                  </a:cubicBezTo>
                  <a:lnTo>
                    <a:pt x="49432" y="89877"/>
                  </a:lnTo>
                  <a:cubicBezTo>
                    <a:pt x="49432" y="89877"/>
                    <a:pt x="49473" y="89754"/>
                    <a:pt x="49493" y="89693"/>
                  </a:cubicBezTo>
                  <a:cubicBezTo>
                    <a:pt x="49676" y="89633"/>
                    <a:pt x="50062" y="89531"/>
                    <a:pt x="50632" y="89449"/>
                  </a:cubicBezTo>
                  <a:cubicBezTo>
                    <a:pt x="51282" y="89368"/>
                    <a:pt x="52197" y="89307"/>
                    <a:pt x="53336" y="89307"/>
                  </a:cubicBezTo>
                  <a:lnTo>
                    <a:pt x="53417" y="89307"/>
                  </a:lnTo>
                  <a:cubicBezTo>
                    <a:pt x="100816" y="89429"/>
                    <a:pt x="148215" y="89490"/>
                    <a:pt x="195613" y="89490"/>
                  </a:cubicBezTo>
                  <a:cubicBezTo>
                    <a:pt x="243012" y="89490"/>
                    <a:pt x="289739" y="89429"/>
                    <a:pt x="336792" y="89327"/>
                  </a:cubicBezTo>
                  <a:lnTo>
                    <a:pt x="336914" y="89327"/>
                  </a:lnTo>
                  <a:cubicBezTo>
                    <a:pt x="336914" y="89327"/>
                    <a:pt x="336894" y="87985"/>
                    <a:pt x="336894" y="87985"/>
                  </a:cubicBezTo>
                  <a:lnTo>
                    <a:pt x="336935" y="89327"/>
                  </a:lnTo>
                  <a:lnTo>
                    <a:pt x="336935" y="89327"/>
                  </a:lnTo>
                  <a:cubicBezTo>
                    <a:pt x="338663" y="89327"/>
                    <a:pt x="339863" y="89510"/>
                    <a:pt x="340392" y="89673"/>
                  </a:cubicBezTo>
                  <a:lnTo>
                    <a:pt x="340392" y="89673"/>
                  </a:lnTo>
                  <a:cubicBezTo>
                    <a:pt x="340534" y="89714"/>
                    <a:pt x="340615" y="89754"/>
                    <a:pt x="340697" y="89775"/>
                  </a:cubicBezTo>
                  <a:cubicBezTo>
                    <a:pt x="340758" y="89937"/>
                    <a:pt x="340880" y="90344"/>
                    <a:pt x="340981" y="90974"/>
                  </a:cubicBezTo>
                  <a:cubicBezTo>
                    <a:pt x="341083" y="91625"/>
                    <a:pt x="341144" y="92499"/>
                    <a:pt x="341144" y="93598"/>
                  </a:cubicBezTo>
                  <a:lnTo>
                    <a:pt x="341144" y="93801"/>
                  </a:lnTo>
                  <a:cubicBezTo>
                    <a:pt x="341144" y="93801"/>
                    <a:pt x="341144" y="93801"/>
                    <a:pt x="341144" y="93801"/>
                  </a:cubicBezTo>
                  <a:cubicBezTo>
                    <a:pt x="340981" y="117673"/>
                    <a:pt x="340900" y="141545"/>
                    <a:pt x="340900" y="165417"/>
                  </a:cubicBezTo>
                  <a:lnTo>
                    <a:pt x="340900" y="165600"/>
                  </a:lnTo>
                  <a:lnTo>
                    <a:pt x="340900" y="165600"/>
                  </a:lnTo>
                  <a:lnTo>
                    <a:pt x="340900" y="165804"/>
                  </a:lnTo>
                  <a:cubicBezTo>
                    <a:pt x="340900" y="189371"/>
                    <a:pt x="340981" y="212938"/>
                    <a:pt x="341164" y="236505"/>
                  </a:cubicBezTo>
                  <a:lnTo>
                    <a:pt x="341164" y="236505"/>
                  </a:lnTo>
                  <a:cubicBezTo>
                    <a:pt x="341164" y="236505"/>
                    <a:pt x="341164" y="236769"/>
                    <a:pt x="341164" y="236769"/>
                  </a:cubicBezTo>
                  <a:lnTo>
                    <a:pt x="341164" y="236831"/>
                  </a:lnTo>
                  <a:cubicBezTo>
                    <a:pt x="341164" y="238518"/>
                    <a:pt x="340981" y="239677"/>
                    <a:pt x="340839" y="240104"/>
                  </a:cubicBezTo>
                  <a:cubicBezTo>
                    <a:pt x="340839" y="240104"/>
                    <a:pt x="340839" y="240125"/>
                    <a:pt x="340839" y="240145"/>
                  </a:cubicBezTo>
                  <a:cubicBezTo>
                    <a:pt x="340697" y="240185"/>
                    <a:pt x="340534" y="240226"/>
                    <a:pt x="340270" y="240287"/>
                  </a:cubicBezTo>
                  <a:lnTo>
                    <a:pt x="340270" y="240287"/>
                  </a:lnTo>
                  <a:cubicBezTo>
                    <a:pt x="339619" y="240409"/>
                    <a:pt x="338500" y="240511"/>
                    <a:pt x="337036" y="240511"/>
                  </a:cubicBezTo>
                  <a:lnTo>
                    <a:pt x="336996" y="240511"/>
                  </a:lnTo>
                  <a:cubicBezTo>
                    <a:pt x="336996" y="240511"/>
                    <a:pt x="336711" y="240511"/>
                    <a:pt x="336711" y="240511"/>
                  </a:cubicBezTo>
                  <a:lnTo>
                    <a:pt x="336711" y="240511"/>
                  </a:lnTo>
                  <a:cubicBezTo>
                    <a:pt x="313673" y="240348"/>
                    <a:pt x="290634" y="240287"/>
                    <a:pt x="267616" y="240287"/>
                  </a:cubicBezTo>
                  <a:cubicBezTo>
                    <a:pt x="243419" y="240287"/>
                    <a:pt x="219221" y="240328"/>
                    <a:pt x="195044" y="240328"/>
                  </a:cubicBezTo>
                  <a:close/>
                </a:path>
              </a:pathLst>
            </a:custGeom>
            <a:grpFill/>
            <a:ln w="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EC5CA1E1-C52F-497E-B24A-B38DAB973907}"/>
                </a:ext>
              </a:extLst>
            </p:cNvPr>
            <p:cNvSpPr/>
            <p:nvPr/>
          </p:nvSpPr>
          <p:spPr>
            <a:xfrm>
              <a:off x="3028917" y="4269087"/>
              <a:ext cx="2033" cy="2033"/>
            </a:xfrm>
            <a:custGeom>
              <a:avLst/>
              <a:gdLst>
                <a:gd name="connsiteX0" fmla="*/ 0 w 2033"/>
                <a:gd name="connsiteY0" fmla="*/ 0 h 2033"/>
                <a:gd name="connsiteX1" fmla="*/ 0 w 2033"/>
                <a:gd name="connsiteY1" fmla="*/ 0 h 2033"/>
                <a:gd name="connsiteX2" fmla="*/ 0 w 2033"/>
                <a:gd name="connsiteY2" fmla="*/ 0 h 2033"/>
                <a:gd name="connsiteX3" fmla="*/ 0 w 2033"/>
                <a:gd name="connsiteY3" fmla="*/ 0 h 2033"/>
              </a:gdLst>
              <a:ahLst/>
              <a:cxnLst>
                <a:cxn ang="0">
                  <a:pos x="connsiteX0" y="connsiteY0"/>
                </a:cxn>
                <a:cxn ang="0">
                  <a:pos x="connsiteX1" y="connsiteY1"/>
                </a:cxn>
                <a:cxn ang="0">
                  <a:pos x="connsiteX2" y="connsiteY2"/>
                </a:cxn>
                <a:cxn ang="0">
                  <a:pos x="connsiteX3" y="connsiteY3"/>
                </a:cxn>
              </a:cxnLst>
              <a:rect l="l" t="t" r="r" b="b"/>
              <a:pathLst>
                <a:path w="2033" h="2033">
                  <a:moveTo>
                    <a:pt x="0" y="0"/>
                  </a:moveTo>
                  <a:lnTo>
                    <a:pt x="0" y="0"/>
                  </a:lnTo>
                  <a:lnTo>
                    <a:pt x="0" y="0"/>
                  </a:lnTo>
                  <a:lnTo>
                    <a:pt x="0" y="0"/>
                  </a:lnTo>
                  <a:close/>
                </a:path>
              </a:pathLst>
            </a:custGeom>
            <a:grpFill/>
            <a:ln w="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57A6FDB-FEAD-148D-A0B2-AD60366AFD54}"/>
                </a:ext>
              </a:extLst>
            </p:cNvPr>
            <p:cNvSpPr/>
            <p:nvPr/>
          </p:nvSpPr>
          <p:spPr>
            <a:xfrm>
              <a:off x="3080545" y="4507849"/>
              <a:ext cx="864602" cy="99535"/>
            </a:xfrm>
            <a:custGeom>
              <a:avLst/>
              <a:gdLst>
                <a:gd name="connsiteX0" fmla="*/ 864542 w 864602"/>
                <a:gd name="connsiteY0" fmla="*/ 25682 h 99535"/>
                <a:gd name="connsiteX1" fmla="*/ 864542 w 864602"/>
                <a:gd name="connsiteY1" fmla="*/ 24360 h 99535"/>
                <a:gd name="connsiteX2" fmla="*/ 864501 w 864602"/>
                <a:gd name="connsiteY2" fmla="*/ 24360 h 99535"/>
                <a:gd name="connsiteX3" fmla="*/ 863301 w 864602"/>
                <a:gd name="connsiteY3" fmla="*/ 17386 h 99535"/>
                <a:gd name="connsiteX4" fmla="*/ 860576 w 864602"/>
                <a:gd name="connsiteY4" fmla="*/ 11794 h 99535"/>
                <a:gd name="connsiteX5" fmla="*/ 853887 w 864602"/>
                <a:gd name="connsiteY5" fmla="*/ 5450 h 99535"/>
                <a:gd name="connsiteX6" fmla="*/ 845245 w 864602"/>
                <a:gd name="connsiteY6" fmla="*/ 1952 h 99535"/>
                <a:gd name="connsiteX7" fmla="*/ 834061 w 864602"/>
                <a:gd name="connsiteY7" fmla="*/ 793 h 99535"/>
                <a:gd name="connsiteX8" fmla="*/ 828632 w 864602"/>
                <a:gd name="connsiteY8" fmla="*/ 936 h 99535"/>
                <a:gd name="connsiteX9" fmla="*/ 730988 w 864602"/>
                <a:gd name="connsiteY9" fmla="*/ 26780 h 99535"/>
                <a:gd name="connsiteX10" fmla="*/ 636801 w 864602"/>
                <a:gd name="connsiteY10" fmla="*/ 50225 h 99535"/>
                <a:gd name="connsiteX11" fmla="*/ 540316 w 864602"/>
                <a:gd name="connsiteY11" fmla="*/ 26333 h 99535"/>
                <a:gd name="connsiteX12" fmla="*/ 432423 w 864602"/>
                <a:gd name="connsiteY12" fmla="*/ 0 h 99535"/>
                <a:gd name="connsiteX13" fmla="*/ 432423 w 864602"/>
                <a:gd name="connsiteY13" fmla="*/ 0 h 99535"/>
                <a:gd name="connsiteX14" fmla="*/ 432423 w 864602"/>
                <a:gd name="connsiteY14" fmla="*/ 0 h 99535"/>
                <a:gd name="connsiteX15" fmla="*/ 432383 w 864602"/>
                <a:gd name="connsiteY15" fmla="*/ 0 h 99535"/>
                <a:gd name="connsiteX16" fmla="*/ 324877 w 864602"/>
                <a:gd name="connsiteY16" fmla="*/ 26089 h 99535"/>
                <a:gd name="connsiteX17" fmla="*/ 227619 w 864602"/>
                <a:gd name="connsiteY17" fmla="*/ 50225 h 99535"/>
                <a:gd name="connsiteX18" fmla="*/ 132639 w 864602"/>
                <a:gd name="connsiteY18" fmla="*/ 25946 h 99535"/>
                <a:gd name="connsiteX19" fmla="*/ 57505 w 864602"/>
                <a:gd name="connsiteY19" fmla="*/ 2928 h 99535"/>
                <a:gd name="connsiteX20" fmla="*/ 32412 w 864602"/>
                <a:gd name="connsiteY20" fmla="*/ 752 h 99535"/>
                <a:gd name="connsiteX21" fmla="*/ 21513 w 864602"/>
                <a:gd name="connsiteY21" fmla="*/ 1586 h 99535"/>
                <a:gd name="connsiteX22" fmla="*/ 6222 w 864602"/>
                <a:gd name="connsiteY22" fmla="*/ 9638 h 99535"/>
                <a:gd name="connsiteX23" fmla="*/ 1728 w 864602"/>
                <a:gd name="connsiteY23" fmla="*/ 16816 h 99535"/>
                <a:gd name="connsiteX24" fmla="*/ 0 w 864602"/>
                <a:gd name="connsiteY24" fmla="*/ 25194 h 99535"/>
                <a:gd name="connsiteX25" fmla="*/ 0 w 864602"/>
                <a:gd name="connsiteY25" fmla="*/ 25194 h 99535"/>
                <a:gd name="connsiteX26" fmla="*/ 0 w 864602"/>
                <a:gd name="connsiteY26" fmla="*/ 25194 h 99535"/>
                <a:gd name="connsiteX27" fmla="*/ 0 w 864602"/>
                <a:gd name="connsiteY27" fmla="*/ 25194 h 99535"/>
                <a:gd name="connsiteX28" fmla="*/ 0 w 864602"/>
                <a:gd name="connsiteY28" fmla="*/ 25235 h 99535"/>
                <a:gd name="connsiteX29" fmla="*/ 0 w 864602"/>
                <a:gd name="connsiteY29" fmla="*/ 25885 h 99535"/>
                <a:gd name="connsiteX30" fmla="*/ 1484 w 864602"/>
                <a:gd name="connsiteY30" fmla="*/ 34202 h 99535"/>
                <a:gd name="connsiteX31" fmla="*/ 8723 w 864602"/>
                <a:gd name="connsiteY31" fmla="*/ 44328 h 99535"/>
                <a:gd name="connsiteX32" fmla="*/ 20497 w 864602"/>
                <a:gd name="connsiteY32" fmla="*/ 49818 h 99535"/>
                <a:gd name="connsiteX33" fmla="*/ 37415 w 864602"/>
                <a:gd name="connsiteY33" fmla="*/ 51201 h 99535"/>
                <a:gd name="connsiteX34" fmla="*/ 79669 w 864602"/>
                <a:gd name="connsiteY34" fmla="*/ 57749 h 99535"/>
                <a:gd name="connsiteX35" fmla="*/ 122390 w 864602"/>
                <a:gd name="connsiteY35" fmla="*/ 76049 h 99535"/>
                <a:gd name="connsiteX36" fmla="*/ 174161 w 864602"/>
                <a:gd name="connsiteY36" fmla="*/ 93943 h 99535"/>
                <a:gd name="connsiteX37" fmla="*/ 228046 w 864602"/>
                <a:gd name="connsiteY37" fmla="*/ 99149 h 99535"/>
                <a:gd name="connsiteX38" fmla="*/ 239758 w 864602"/>
                <a:gd name="connsiteY38" fmla="*/ 98945 h 99535"/>
                <a:gd name="connsiteX39" fmla="*/ 294742 w 864602"/>
                <a:gd name="connsiteY39" fmla="*/ 90466 h 99535"/>
                <a:gd name="connsiteX40" fmla="*/ 346553 w 864602"/>
                <a:gd name="connsiteY40" fmla="*/ 70559 h 99535"/>
                <a:gd name="connsiteX41" fmla="*/ 432545 w 864602"/>
                <a:gd name="connsiteY41" fmla="*/ 49656 h 99535"/>
                <a:gd name="connsiteX42" fmla="*/ 522401 w 864602"/>
                <a:gd name="connsiteY42" fmla="*/ 72349 h 99535"/>
                <a:gd name="connsiteX43" fmla="*/ 578727 w 864602"/>
                <a:gd name="connsiteY43" fmla="*/ 92560 h 99535"/>
                <a:gd name="connsiteX44" fmla="*/ 640135 w 864602"/>
                <a:gd name="connsiteY44" fmla="*/ 99535 h 99535"/>
                <a:gd name="connsiteX45" fmla="*/ 640359 w 864602"/>
                <a:gd name="connsiteY45" fmla="*/ 99535 h 99535"/>
                <a:gd name="connsiteX46" fmla="*/ 640400 w 864602"/>
                <a:gd name="connsiteY46" fmla="*/ 99535 h 99535"/>
                <a:gd name="connsiteX47" fmla="*/ 640664 w 864602"/>
                <a:gd name="connsiteY47" fmla="*/ 99535 h 99535"/>
                <a:gd name="connsiteX48" fmla="*/ 692455 w 864602"/>
                <a:gd name="connsiteY48" fmla="*/ 93659 h 99535"/>
                <a:gd name="connsiteX49" fmla="*/ 750325 w 864602"/>
                <a:gd name="connsiteY49" fmla="*/ 72247 h 99535"/>
                <a:gd name="connsiteX50" fmla="*/ 809396 w 864602"/>
                <a:gd name="connsiteY50" fmla="*/ 52808 h 99535"/>
                <a:gd name="connsiteX51" fmla="*/ 844614 w 864602"/>
                <a:gd name="connsiteY51" fmla="*/ 49696 h 99535"/>
                <a:gd name="connsiteX52" fmla="*/ 852972 w 864602"/>
                <a:gd name="connsiteY52" fmla="*/ 47033 h 99535"/>
                <a:gd name="connsiteX53" fmla="*/ 858096 w 864602"/>
                <a:gd name="connsiteY53" fmla="*/ 43189 h 99535"/>
                <a:gd name="connsiteX54" fmla="*/ 863057 w 864602"/>
                <a:gd name="connsiteY54" fmla="*/ 35198 h 99535"/>
                <a:gd name="connsiteX55" fmla="*/ 864603 w 864602"/>
                <a:gd name="connsiteY55" fmla="*/ 25824 h 99535"/>
                <a:gd name="connsiteX56" fmla="*/ 864603 w 864602"/>
                <a:gd name="connsiteY56" fmla="*/ 25743 h 99535"/>
                <a:gd name="connsiteX57" fmla="*/ 864603 w 864602"/>
                <a:gd name="connsiteY57" fmla="*/ 25743 h 99535"/>
                <a:gd name="connsiteX58" fmla="*/ 864603 w 864602"/>
                <a:gd name="connsiteY58" fmla="*/ 25662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64602" h="99535">
                  <a:moveTo>
                    <a:pt x="864542" y="25682"/>
                  </a:moveTo>
                  <a:lnTo>
                    <a:pt x="864542" y="24360"/>
                  </a:lnTo>
                  <a:lnTo>
                    <a:pt x="864501" y="24360"/>
                  </a:lnTo>
                  <a:cubicBezTo>
                    <a:pt x="864399" y="21961"/>
                    <a:pt x="864013" y="19622"/>
                    <a:pt x="863301" y="17386"/>
                  </a:cubicBezTo>
                  <a:cubicBezTo>
                    <a:pt x="862651" y="15393"/>
                    <a:pt x="861735" y="13502"/>
                    <a:pt x="860576" y="11794"/>
                  </a:cubicBezTo>
                  <a:cubicBezTo>
                    <a:pt x="858828" y="9211"/>
                    <a:pt x="856530" y="7076"/>
                    <a:pt x="853887" y="5450"/>
                  </a:cubicBezTo>
                  <a:cubicBezTo>
                    <a:pt x="851263" y="3823"/>
                    <a:pt x="848356" y="2705"/>
                    <a:pt x="845245" y="1952"/>
                  </a:cubicBezTo>
                  <a:cubicBezTo>
                    <a:pt x="841300" y="1017"/>
                    <a:pt x="837538" y="793"/>
                    <a:pt x="834061" y="793"/>
                  </a:cubicBezTo>
                  <a:cubicBezTo>
                    <a:pt x="832170" y="793"/>
                    <a:pt x="830360" y="854"/>
                    <a:pt x="828632" y="936"/>
                  </a:cubicBezTo>
                  <a:cubicBezTo>
                    <a:pt x="794105" y="2298"/>
                    <a:pt x="761712" y="11407"/>
                    <a:pt x="730988" y="26780"/>
                  </a:cubicBezTo>
                  <a:cubicBezTo>
                    <a:pt x="699389" y="42580"/>
                    <a:pt x="668095" y="50205"/>
                    <a:pt x="636801" y="50225"/>
                  </a:cubicBezTo>
                  <a:cubicBezTo>
                    <a:pt x="604835" y="50225"/>
                    <a:pt x="572769" y="42234"/>
                    <a:pt x="540316" y="26333"/>
                  </a:cubicBezTo>
                  <a:cubicBezTo>
                    <a:pt x="504670" y="8845"/>
                    <a:pt x="468577" y="0"/>
                    <a:pt x="432423" y="0"/>
                  </a:cubicBezTo>
                  <a:lnTo>
                    <a:pt x="432423" y="0"/>
                  </a:lnTo>
                  <a:cubicBezTo>
                    <a:pt x="432423" y="0"/>
                    <a:pt x="432423" y="0"/>
                    <a:pt x="432423" y="0"/>
                  </a:cubicBezTo>
                  <a:lnTo>
                    <a:pt x="432383" y="0"/>
                  </a:lnTo>
                  <a:cubicBezTo>
                    <a:pt x="396371" y="0"/>
                    <a:pt x="360400" y="8764"/>
                    <a:pt x="324877" y="26089"/>
                  </a:cubicBezTo>
                  <a:cubicBezTo>
                    <a:pt x="292078" y="42051"/>
                    <a:pt x="259787" y="50205"/>
                    <a:pt x="227619" y="50225"/>
                  </a:cubicBezTo>
                  <a:cubicBezTo>
                    <a:pt x="196081" y="50225"/>
                    <a:pt x="164563" y="42397"/>
                    <a:pt x="132639" y="25946"/>
                  </a:cubicBezTo>
                  <a:cubicBezTo>
                    <a:pt x="109194" y="13848"/>
                    <a:pt x="84122" y="5592"/>
                    <a:pt x="57505" y="2928"/>
                  </a:cubicBezTo>
                  <a:cubicBezTo>
                    <a:pt x="49737" y="2176"/>
                    <a:pt x="41359" y="773"/>
                    <a:pt x="32412" y="752"/>
                  </a:cubicBezTo>
                  <a:cubicBezTo>
                    <a:pt x="28854" y="752"/>
                    <a:pt x="25214" y="976"/>
                    <a:pt x="21513" y="1586"/>
                  </a:cubicBezTo>
                  <a:cubicBezTo>
                    <a:pt x="15434" y="2582"/>
                    <a:pt x="10065" y="5409"/>
                    <a:pt x="6222" y="9638"/>
                  </a:cubicBezTo>
                  <a:cubicBezTo>
                    <a:pt x="4311" y="11733"/>
                    <a:pt x="2786" y="14173"/>
                    <a:pt x="1728" y="16816"/>
                  </a:cubicBezTo>
                  <a:cubicBezTo>
                    <a:pt x="671" y="19460"/>
                    <a:pt x="81" y="22286"/>
                    <a:pt x="0" y="25194"/>
                  </a:cubicBezTo>
                  <a:lnTo>
                    <a:pt x="0" y="25194"/>
                  </a:lnTo>
                  <a:cubicBezTo>
                    <a:pt x="0" y="25194"/>
                    <a:pt x="0" y="25194"/>
                    <a:pt x="0" y="25194"/>
                  </a:cubicBezTo>
                  <a:lnTo>
                    <a:pt x="0" y="25194"/>
                  </a:lnTo>
                  <a:lnTo>
                    <a:pt x="0" y="25235"/>
                  </a:lnTo>
                  <a:cubicBezTo>
                    <a:pt x="0" y="25458"/>
                    <a:pt x="0" y="25682"/>
                    <a:pt x="0" y="25885"/>
                  </a:cubicBezTo>
                  <a:cubicBezTo>
                    <a:pt x="0" y="28752"/>
                    <a:pt x="508" y="31579"/>
                    <a:pt x="1484" y="34202"/>
                  </a:cubicBezTo>
                  <a:cubicBezTo>
                    <a:pt x="2948" y="38147"/>
                    <a:pt x="5450" y="41644"/>
                    <a:pt x="8723" y="44328"/>
                  </a:cubicBezTo>
                  <a:cubicBezTo>
                    <a:pt x="11997" y="47033"/>
                    <a:pt x="16023" y="48924"/>
                    <a:pt x="20497" y="49818"/>
                  </a:cubicBezTo>
                  <a:cubicBezTo>
                    <a:pt x="26373" y="50978"/>
                    <a:pt x="32107" y="51140"/>
                    <a:pt x="37415" y="51201"/>
                  </a:cubicBezTo>
                  <a:cubicBezTo>
                    <a:pt x="51730" y="51323"/>
                    <a:pt x="65781" y="53702"/>
                    <a:pt x="79669" y="57749"/>
                  </a:cubicBezTo>
                  <a:cubicBezTo>
                    <a:pt x="94208" y="61978"/>
                    <a:pt x="108116" y="68871"/>
                    <a:pt x="122390" y="76049"/>
                  </a:cubicBezTo>
                  <a:cubicBezTo>
                    <a:pt x="139186" y="84488"/>
                    <a:pt x="156511" y="90283"/>
                    <a:pt x="174161" y="93943"/>
                  </a:cubicBezTo>
                  <a:cubicBezTo>
                    <a:pt x="191831" y="97603"/>
                    <a:pt x="209827" y="99149"/>
                    <a:pt x="228046" y="99149"/>
                  </a:cubicBezTo>
                  <a:cubicBezTo>
                    <a:pt x="231930" y="99149"/>
                    <a:pt x="235834" y="99088"/>
                    <a:pt x="239758" y="98945"/>
                  </a:cubicBezTo>
                  <a:cubicBezTo>
                    <a:pt x="258771" y="98295"/>
                    <a:pt x="277031" y="95346"/>
                    <a:pt x="294742" y="90466"/>
                  </a:cubicBezTo>
                  <a:cubicBezTo>
                    <a:pt x="312473" y="85606"/>
                    <a:pt x="329655" y="78835"/>
                    <a:pt x="346553" y="70559"/>
                  </a:cubicBezTo>
                  <a:cubicBezTo>
                    <a:pt x="375244" y="56508"/>
                    <a:pt x="403935" y="49656"/>
                    <a:pt x="432545" y="49656"/>
                  </a:cubicBezTo>
                  <a:cubicBezTo>
                    <a:pt x="462558" y="49656"/>
                    <a:pt x="492551" y="57200"/>
                    <a:pt x="522401" y="72349"/>
                  </a:cubicBezTo>
                  <a:cubicBezTo>
                    <a:pt x="540580" y="81580"/>
                    <a:pt x="559226" y="88189"/>
                    <a:pt x="578727" y="92560"/>
                  </a:cubicBezTo>
                  <a:cubicBezTo>
                    <a:pt x="598227" y="96953"/>
                    <a:pt x="618541" y="99108"/>
                    <a:pt x="640135" y="99535"/>
                  </a:cubicBezTo>
                  <a:lnTo>
                    <a:pt x="640359" y="99535"/>
                  </a:lnTo>
                  <a:cubicBezTo>
                    <a:pt x="640359" y="99535"/>
                    <a:pt x="640400" y="99535"/>
                    <a:pt x="640400" y="99535"/>
                  </a:cubicBezTo>
                  <a:lnTo>
                    <a:pt x="640664" y="99535"/>
                  </a:lnTo>
                  <a:cubicBezTo>
                    <a:pt x="657277" y="98661"/>
                    <a:pt x="674337" y="97461"/>
                    <a:pt x="692455" y="93659"/>
                  </a:cubicBezTo>
                  <a:cubicBezTo>
                    <a:pt x="710572" y="89856"/>
                    <a:pt x="729707" y="83431"/>
                    <a:pt x="750325" y="72247"/>
                  </a:cubicBezTo>
                  <a:cubicBezTo>
                    <a:pt x="768992" y="62141"/>
                    <a:pt x="788553" y="54983"/>
                    <a:pt x="809396" y="52808"/>
                  </a:cubicBezTo>
                  <a:cubicBezTo>
                    <a:pt x="820600" y="51628"/>
                    <a:pt x="832455" y="51404"/>
                    <a:pt x="844614" y="49696"/>
                  </a:cubicBezTo>
                  <a:cubicBezTo>
                    <a:pt x="847603" y="49269"/>
                    <a:pt x="850430" y="48395"/>
                    <a:pt x="852972" y="47033"/>
                  </a:cubicBezTo>
                  <a:cubicBezTo>
                    <a:pt x="854883" y="46016"/>
                    <a:pt x="856611" y="44714"/>
                    <a:pt x="858096" y="43189"/>
                  </a:cubicBezTo>
                  <a:cubicBezTo>
                    <a:pt x="860332" y="40912"/>
                    <a:pt x="862000" y="38147"/>
                    <a:pt x="863057" y="35198"/>
                  </a:cubicBezTo>
                  <a:cubicBezTo>
                    <a:pt x="864115" y="32230"/>
                    <a:pt x="864603" y="29078"/>
                    <a:pt x="864603" y="25824"/>
                  </a:cubicBezTo>
                  <a:lnTo>
                    <a:pt x="864603" y="25743"/>
                  </a:lnTo>
                  <a:lnTo>
                    <a:pt x="864603" y="25743"/>
                  </a:lnTo>
                  <a:cubicBezTo>
                    <a:pt x="864603" y="25743"/>
                    <a:pt x="864603" y="25662"/>
                    <a:pt x="864603" y="25662"/>
                  </a:cubicBezTo>
                  <a:close/>
                </a:path>
              </a:pathLst>
            </a:custGeom>
            <a:grpFill/>
            <a:ln w="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084B7C63-A5C1-7FA0-8F3F-C8AFB668D9BF}"/>
                </a:ext>
              </a:extLst>
            </p:cNvPr>
            <p:cNvSpPr/>
            <p:nvPr/>
          </p:nvSpPr>
          <p:spPr>
            <a:xfrm>
              <a:off x="3110131" y="4097996"/>
              <a:ext cx="226866" cy="50367"/>
            </a:xfrm>
            <a:custGeom>
              <a:avLst/>
              <a:gdLst>
                <a:gd name="connsiteX0" fmla="*/ 209074 w 226866"/>
                <a:gd name="connsiteY0" fmla="*/ 48720 h 50367"/>
                <a:gd name="connsiteX1" fmla="*/ 216578 w 226866"/>
                <a:gd name="connsiteY1" fmla="*/ 45548 h 50367"/>
                <a:gd name="connsiteX2" fmla="*/ 221153 w 226866"/>
                <a:gd name="connsiteY2" fmla="*/ 41685 h 50367"/>
                <a:gd name="connsiteX3" fmla="*/ 225545 w 226866"/>
                <a:gd name="connsiteY3" fmla="*/ 33998 h 50367"/>
                <a:gd name="connsiteX4" fmla="*/ 226867 w 226866"/>
                <a:gd name="connsiteY4" fmla="*/ 25214 h 50367"/>
                <a:gd name="connsiteX5" fmla="*/ 226867 w 226866"/>
                <a:gd name="connsiteY5" fmla="*/ 24909 h 50367"/>
                <a:gd name="connsiteX6" fmla="*/ 226867 w 226866"/>
                <a:gd name="connsiteY6" fmla="*/ 24909 h 50367"/>
                <a:gd name="connsiteX7" fmla="*/ 226867 w 226866"/>
                <a:gd name="connsiteY7" fmla="*/ 24909 h 50367"/>
                <a:gd name="connsiteX8" fmla="*/ 225728 w 226866"/>
                <a:gd name="connsiteY8" fmla="*/ 16938 h 50367"/>
                <a:gd name="connsiteX9" fmla="*/ 223288 w 226866"/>
                <a:gd name="connsiteY9" fmla="*/ 11468 h 50367"/>
                <a:gd name="connsiteX10" fmla="*/ 216923 w 226866"/>
                <a:gd name="connsiteY10" fmla="*/ 5022 h 50367"/>
                <a:gd name="connsiteX11" fmla="*/ 208322 w 226866"/>
                <a:gd name="connsiteY11" fmla="*/ 1566 h 50367"/>
                <a:gd name="connsiteX12" fmla="*/ 193214 w 226866"/>
                <a:gd name="connsiteY12" fmla="*/ 61 h 50367"/>
                <a:gd name="connsiteX13" fmla="*/ 114542 w 226866"/>
                <a:gd name="connsiteY13" fmla="*/ 0 h 50367"/>
                <a:gd name="connsiteX14" fmla="*/ 113749 w 226866"/>
                <a:gd name="connsiteY14" fmla="*/ 0 h 50367"/>
                <a:gd name="connsiteX15" fmla="*/ 112955 w 226866"/>
                <a:gd name="connsiteY15" fmla="*/ 0 h 50367"/>
                <a:gd name="connsiteX16" fmla="*/ 34893 w 226866"/>
                <a:gd name="connsiteY16" fmla="*/ 61 h 50367"/>
                <a:gd name="connsiteX17" fmla="*/ 18931 w 226866"/>
                <a:gd name="connsiteY17" fmla="*/ 1566 h 50367"/>
                <a:gd name="connsiteX18" fmla="*/ 10980 w 226866"/>
                <a:gd name="connsiteY18" fmla="*/ 4534 h 50367"/>
                <a:gd name="connsiteX19" fmla="*/ 6161 w 226866"/>
                <a:gd name="connsiteY19" fmla="*/ 8378 h 50367"/>
                <a:gd name="connsiteX20" fmla="*/ 1525 w 226866"/>
                <a:gd name="connsiteY20" fmla="*/ 16064 h 50367"/>
                <a:gd name="connsiteX21" fmla="*/ 0 w 226866"/>
                <a:gd name="connsiteY21" fmla="*/ 24807 h 50367"/>
                <a:gd name="connsiteX22" fmla="*/ 0 w 226866"/>
                <a:gd name="connsiteY22" fmla="*/ 24807 h 50367"/>
                <a:gd name="connsiteX23" fmla="*/ 0 w 226866"/>
                <a:gd name="connsiteY23" fmla="*/ 24848 h 50367"/>
                <a:gd name="connsiteX24" fmla="*/ 0 w 226866"/>
                <a:gd name="connsiteY24" fmla="*/ 24848 h 50367"/>
                <a:gd name="connsiteX25" fmla="*/ 0 w 226866"/>
                <a:gd name="connsiteY25" fmla="*/ 25336 h 50367"/>
                <a:gd name="connsiteX26" fmla="*/ 0 w 226866"/>
                <a:gd name="connsiteY26" fmla="*/ 25336 h 50367"/>
                <a:gd name="connsiteX27" fmla="*/ 1098 w 226866"/>
                <a:gd name="connsiteY27" fmla="*/ 33124 h 50367"/>
                <a:gd name="connsiteX28" fmla="*/ 7300 w 226866"/>
                <a:gd name="connsiteY28" fmla="*/ 43108 h 50367"/>
                <a:gd name="connsiteX29" fmla="*/ 12302 w 226866"/>
                <a:gd name="connsiteY29" fmla="*/ 46565 h 50367"/>
                <a:gd name="connsiteX30" fmla="*/ 18199 w 226866"/>
                <a:gd name="connsiteY30" fmla="*/ 48700 h 50367"/>
                <a:gd name="connsiteX31" fmla="*/ 33409 w 226866"/>
                <a:gd name="connsiteY31" fmla="*/ 50286 h 50367"/>
                <a:gd name="connsiteX32" fmla="*/ 73223 w 226866"/>
                <a:gd name="connsiteY32" fmla="*/ 50367 h 50367"/>
                <a:gd name="connsiteX33" fmla="*/ 113566 w 226866"/>
                <a:gd name="connsiteY33" fmla="*/ 50367 h 50367"/>
                <a:gd name="connsiteX34" fmla="*/ 113627 w 226866"/>
                <a:gd name="connsiteY34" fmla="*/ 50367 h 50367"/>
                <a:gd name="connsiteX35" fmla="*/ 113627 w 226866"/>
                <a:gd name="connsiteY35" fmla="*/ 50367 h 50367"/>
                <a:gd name="connsiteX36" fmla="*/ 113688 w 226866"/>
                <a:gd name="connsiteY36" fmla="*/ 50367 h 50367"/>
                <a:gd name="connsiteX37" fmla="*/ 153603 w 226866"/>
                <a:gd name="connsiteY37" fmla="*/ 50367 h 50367"/>
                <a:gd name="connsiteX38" fmla="*/ 194678 w 226866"/>
                <a:gd name="connsiteY38" fmla="*/ 50306 h 50367"/>
                <a:gd name="connsiteX39" fmla="*/ 209054 w 226866"/>
                <a:gd name="connsiteY39" fmla="*/ 48781 h 5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6866" h="50367">
                  <a:moveTo>
                    <a:pt x="209074" y="48720"/>
                  </a:moveTo>
                  <a:cubicBezTo>
                    <a:pt x="211779" y="48029"/>
                    <a:pt x="214321" y="46972"/>
                    <a:pt x="216578" y="45548"/>
                  </a:cubicBezTo>
                  <a:cubicBezTo>
                    <a:pt x="218286" y="44470"/>
                    <a:pt x="219831" y="43169"/>
                    <a:pt x="221153" y="41685"/>
                  </a:cubicBezTo>
                  <a:cubicBezTo>
                    <a:pt x="223146" y="39448"/>
                    <a:pt x="224630" y="36805"/>
                    <a:pt x="225545" y="33998"/>
                  </a:cubicBezTo>
                  <a:cubicBezTo>
                    <a:pt x="226460" y="31192"/>
                    <a:pt x="226867" y="28224"/>
                    <a:pt x="226867" y="25214"/>
                  </a:cubicBezTo>
                  <a:lnTo>
                    <a:pt x="226867" y="24909"/>
                  </a:lnTo>
                  <a:cubicBezTo>
                    <a:pt x="226867" y="24909"/>
                    <a:pt x="226867" y="24909"/>
                    <a:pt x="226867" y="24909"/>
                  </a:cubicBezTo>
                  <a:lnTo>
                    <a:pt x="226867" y="24909"/>
                  </a:lnTo>
                  <a:cubicBezTo>
                    <a:pt x="226846" y="22164"/>
                    <a:pt x="226501" y="19480"/>
                    <a:pt x="225728" y="16938"/>
                  </a:cubicBezTo>
                  <a:cubicBezTo>
                    <a:pt x="225159" y="15027"/>
                    <a:pt x="224345" y="13176"/>
                    <a:pt x="223288" y="11468"/>
                  </a:cubicBezTo>
                  <a:cubicBezTo>
                    <a:pt x="221682" y="8906"/>
                    <a:pt x="219506" y="6690"/>
                    <a:pt x="216923" y="5022"/>
                  </a:cubicBezTo>
                  <a:cubicBezTo>
                    <a:pt x="214361" y="3355"/>
                    <a:pt x="211433" y="2237"/>
                    <a:pt x="208322" y="1566"/>
                  </a:cubicBezTo>
                  <a:cubicBezTo>
                    <a:pt x="203239" y="468"/>
                    <a:pt x="198135" y="81"/>
                    <a:pt x="193214" y="61"/>
                  </a:cubicBezTo>
                  <a:cubicBezTo>
                    <a:pt x="166983" y="20"/>
                    <a:pt x="140772" y="0"/>
                    <a:pt x="114542" y="0"/>
                  </a:cubicBezTo>
                  <a:cubicBezTo>
                    <a:pt x="114277" y="0"/>
                    <a:pt x="114013" y="0"/>
                    <a:pt x="113749" y="0"/>
                  </a:cubicBezTo>
                  <a:cubicBezTo>
                    <a:pt x="113484" y="0"/>
                    <a:pt x="113220" y="0"/>
                    <a:pt x="112955" y="0"/>
                  </a:cubicBezTo>
                  <a:cubicBezTo>
                    <a:pt x="86928" y="0"/>
                    <a:pt x="60921" y="20"/>
                    <a:pt x="34893" y="61"/>
                  </a:cubicBezTo>
                  <a:cubicBezTo>
                    <a:pt x="29627" y="61"/>
                    <a:pt x="24218" y="529"/>
                    <a:pt x="18931" y="1566"/>
                  </a:cubicBezTo>
                  <a:cubicBezTo>
                    <a:pt x="16064" y="2135"/>
                    <a:pt x="13380" y="3111"/>
                    <a:pt x="10980" y="4534"/>
                  </a:cubicBezTo>
                  <a:cubicBezTo>
                    <a:pt x="9191" y="5592"/>
                    <a:pt x="7564" y="6893"/>
                    <a:pt x="6161" y="8378"/>
                  </a:cubicBezTo>
                  <a:cubicBezTo>
                    <a:pt x="4067" y="10614"/>
                    <a:pt x="2521" y="13258"/>
                    <a:pt x="1525" y="16064"/>
                  </a:cubicBezTo>
                  <a:cubicBezTo>
                    <a:pt x="529" y="18850"/>
                    <a:pt x="61" y="21798"/>
                    <a:pt x="0" y="24807"/>
                  </a:cubicBezTo>
                  <a:lnTo>
                    <a:pt x="0" y="24807"/>
                  </a:lnTo>
                  <a:cubicBezTo>
                    <a:pt x="0" y="24807"/>
                    <a:pt x="0" y="24848"/>
                    <a:pt x="0" y="24848"/>
                  </a:cubicBezTo>
                  <a:lnTo>
                    <a:pt x="0" y="24848"/>
                  </a:lnTo>
                  <a:cubicBezTo>
                    <a:pt x="0" y="24848"/>
                    <a:pt x="0" y="25336"/>
                    <a:pt x="0" y="25336"/>
                  </a:cubicBezTo>
                  <a:lnTo>
                    <a:pt x="0" y="25336"/>
                  </a:lnTo>
                  <a:cubicBezTo>
                    <a:pt x="0" y="28000"/>
                    <a:pt x="346" y="30603"/>
                    <a:pt x="1098" y="33124"/>
                  </a:cubicBezTo>
                  <a:cubicBezTo>
                    <a:pt x="2216" y="36886"/>
                    <a:pt x="4290" y="40383"/>
                    <a:pt x="7300" y="43108"/>
                  </a:cubicBezTo>
                  <a:cubicBezTo>
                    <a:pt x="8784" y="44470"/>
                    <a:pt x="10472" y="45629"/>
                    <a:pt x="12302" y="46565"/>
                  </a:cubicBezTo>
                  <a:cubicBezTo>
                    <a:pt x="14132" y="47500"/>
                    <a:pt x="16125" y="48212"/>
                    <a:pt x="18199" y="48700"/>
                  </a:cubicBezTo>
                  <a:cubicBezTo>
                    <a:pt x="23404" y="49940"/>
                    <a:pt x="28569" y="50245"/>
                    <a:pt x="33409" y="50286"/>
                  </a:cubicBezTo>
                  <a:cubicBezTo>
                    <a:pt x="46687" y="50347"/>
                    <a:pt x="59945" y="50367"/>
                    <a:pt x="73223" y="50367"/>
                  </a:cubicBezTo>
                  <a:cubicBezTo>
                    <a:pt x="86501" y="50367"/>
                    <a:pt x="100125" y="50367"/>
                    <a:pt x="113566" y="50367"/>
                  </a:cubicBezTo>
                  <a:lnTo>
                    <a:pt x="113627" y="50367"/>
                  </a:lnTo>
                  <a:cubicBezTo>
                    <a:pt x="113627" y="50367"/>
                    <a:pt x="113627" y="50367"/>
                    <a:pt x="113627" y="50367"/>
                  </a:cubicBezTo>
                  <a:lnTo>
                    <a:pt x="113688" y="50367"/>
                  </a:lnTo>
                  <a:cubicBezTo>
                    <a:pt x="126986" y="50367"/>
                    <a:pt x="140284" y="50367"/>
                    <a:pt x="153603" y="50367"/>
                  </a:cubicBezTo>
                  <a:cubicBezTo>
                    <a:pt x="166922" y="50367"/>
                    <a:pt x="180993" y="50367"/>
                    <a:pt x="194678" y="50306"/>
                  </a:cubicBezTo>
                  <a:cubicBezTo>
                    <a:pt x="199131" y="50286"/>
                    <a:pt x="204052" y="50062"/>
                    <a:pt x="209054" y="48781"/>
                  </a:cubicBezTo>
                  <a:close/>
                </a:path>
              </a:pathLst>
            </a:custGeom>
            <a:grpFill/>
            <a:ln w="0" cap="flat">
              <a:noFill/>
              <a:prstDash val="solid"/>
              <a:miter/>
            </a:ln>
          </p:spPr>
          <p:txBody>
            <a:bodyPr rtlCol="0" anchor="ctr"/>
            <a:lstStyle/>
            <a:p>
              <a:endParaRPr lang="en-US"/>
            </a:p>
          </p:txBody>
        </p:sp>
      </p:grpSp>
      <p:grpSp>
        <p:nvGrpSpPr>
          <p:cNvPr id="119" name="Graphic 105">
            <a:extLst>
              <a:ext uri="{FF2B5EF4-FFF2-40B4-BE49-F238E27FC236}">
                <a16:creationId xmlns:a16="http://schemas.microsoft.com/office/drawing/2014/main" id="{6FABD119-1B96-76CC-2665-460E63A9E748}"/>
              </a:ext>
            </a:extLst>
          </p:cNvPr>
          <p:cNvGrpSpPr/>
          <p:nvPr/>
        </p:nvGrpSpPr>
        <p:grpSpPr>
          <a:xfrm>
            <a:off x="8466573" y="1935086"/>
            <a:ext cx="651465" cy="652105"/>
            <a:chOff x="8466573" y="1935086"/>
            <a:chExt cx="651465" cy="652105"/>
          </a:xfrm>
          <a:solidFill>
            <a:srgbClr val="7A1502"/>
          </a:solidFill>
        </p:grpSpPr>
        <p:sp>
          <p:nvSpPr>
            <p:cNvPr id="120" name="Freeform: Shape 119">
              <a:extLst>
                <a:ext uri="{FF2B5EF4-FFF2-40B4-BE49-F238E27FC236}">
                  <a16:creationId xmlns:a16="http://schemas.microsoft.com/office/drawing/2014/main" id="{68783F67-5AE5-9D5D-6101-995B26032DC5}"/>
                </a:ext>
              </a:extLst>
            </p:cNvPr>
            <p:cNvSpPr/>
            <p:nvPr/>
          </p:nvSpPr>
          <p:spPr>
            <a:xfrm>
              <a:off x="8466573" y="1935094"/>
              <a:ext cx="201325" cy="652096"/>
            </a:xfrm>
            <a:custGeom>
              <a:avLst/>
              <a:gdLst>
                <a:gd name="connsiteX0" fmla="*/ 48 w 201325"/>
                <a:gd name="connsiteY0" fmla="*/ 625508 h 652096"/>
                <a:gd name="connsiteX1" fmla="*/ 1674 w 201325"/>
                <a:gd name="connsiteY1" fmla="*/ 615239 h 652096"/>
                <a:gd name="connsiteX2" fmla="*/ 150154 w 201325"/>
                <a:gd name="connsiteY2" fmla="*/ 21465 h 652096"/>
                <a:gd name="connsiteX3" fmla="*/ 174575 w 201325"/>
                <a:gd name="connsiteY3" fmla="*/ 13 h 652096"/>
                <a:gd name="connsiteX4" fmla="*/ 200135 w 201325"/>
                <a:gd name="connsiteY4" fmla="*/ 17805 h 652096"/>
                <a:gd name="connsiteX5" fmla="*/ 199402 w 201325"/>
                <a:gd name="connsiteY5" fmla="*/ 37794 h 652096"/>
                <a:gd name="connsiteX6" fmla="*/ 120771 w 201325"/>
                <a:gd name="connsiteY6" fmla="*/ 352178 h 652096"/>
                <a:gd name="connsiteX7" fmla="*/ 52266 w 201325"/>
                <a:gd name="connsiteY7" fmla="*/ 626443 h 652096"/>
                <a:gd name="connsiteX8" fmla="*/ 33802 w 201325"/>
                <a:gd name="connsiteY8" fmla="*/ 650661 h 652096"/>
                <a:gd name="connsiteX9" fmla="*/ 48 w 201325"/>
                <a:gd name="connsiteY9" fmla="*/ 625528 h 65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325" h="652096">
                  <a:moveTo>
                    <a:pt x="48" y="625508"/>
                  </a:moveTo>
                  <a:cubicBezTo>
                    <a:pt x="-237" y="622275"/>
                    <a:pt x="800" y="618757"/>
                    <a:pt x="1674" y="615239"/>
                  </a:cubicBezTo>
                  <a:cubicBezTo>
                    <a:pt x="51168" y="417308"/>
                    <a:pt x="100640" y="219376"/>
                    <a:pt x="150154" y="21465"/>
                  </a:cubicBezTo>
                  <a:cubicBezTo>
                    <a:pt x="153448" y="8330"/>
                    <a:pt x="162659" y="359"/>
                    <a:pt x="174575" y="13"/>
                  </a:cubicBezTo>
                  <a:cubicBezTo>
                    <a:pt x="186795" y="-333"/>
                    <a:pt x="196312" y="6235"/>
                    <a:pt x="200135" y="17805"/>
                  </a:cubicBezTo>
                  <a:cubicBezTo>
                    <a:pt x="202372" y="24536"/>
                    <a:pt x="201070" y="31185"/>
                    <a:pt x="199402" y="37794"/>
                  </a:cubicBezTo>
                  <a:cubicBezTo>
                    <a:pt x="173192" y="142595"/>
                    <a:pt x="146982" y="247397"/>
                    <a:pt x="120771" y="352178"/>
                  </a:cubicBezTo>
                  <a:cubicBezTo>
                    <a:pt x="97916" y="443600"/>
                    <a:pt x="75040" y="535001"/>
                    <a:pt x="52266" y="626443"/>
                  </a:cubicBezTo>
                  <a:cubicBezTo>
                    <a:pt x="49561" y="637302"/>
                    <a:pt x="45372" y="646757"/>
                    <a:pt x="33802" y="650661"/>
                  </a:cubicBezTo>
                  <a:cubicBezTo>
                    <a:pt x="16722" y="656436"/>
                    <a:pt x="-54" y="644134"/>
                    <a:pt x="48" y="625528"/>
                  </a:cubicBezTo>
                  <a:close/>
                </a:path>
              </a:pathLst>
            </a:custGeom>
            <a:grpFill/>
            <a:ln w="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43A631D2-58EB-13DF-10D9-13067FAD3ADB}"/>
                </a:ext>
              </a:extLst>
            </p:cNvPr>
            <p:cNvSpPr/>
            <p:nvPr/>
          </p:nvSpPr>
          <p:spPr>
            <a:xfrm>
              <a:off x="8916788" y="1935175"/>
              <a:ext cx="201251" cy="651157"/>
            </a:xfrm>
            <a:custGeom>
              <a:avLst/>
              <a:gdLst>
                <a:gd name="connsiteX0" fmla="*/ 201193 w 201251"/>
                <a:gd name="connsiteY0" fmla="*/ 624329 h 651157"/>
                <a:gd name="connsiteX1" fmla="*/ 178500 w 201251"/>
                <a:gd name="connsiteY1" fmla="*/ 650946 h 651157"/>
                <a:gd name="connsiteX2" fmla="*/ 150439 w 201251"/>
                <a:gd name="connsiteY2" fmla="*/ 631059 h 651157"/>
                <a:gd name="connsiteX3" fmla="*/ 137852 w 201251"/>
                <a:gd name="connsiteY3" fmla="*/ 581119 h 651157"/>
                <a:gd name="connsiteX4" fmla="*/ 2346 w 201251"/>
                <a:gd name="connsiteY4" fmla="*/ 38973 h 651157"/>
                <a:gd name="connsiteX5" fmla="*/ 374 w 201251"/>
                <a:gd name="connsiteY5" fmla="*/ 30616 h 651157"/>
                <a:gd name="connsiteX6" fmla="*/ 19590 w 201251"/>
                <a:gd name="connsiteY6" fmla="*/ 827 h 651157"/>
                <a:gd name="connsiteX7" fmla="*/ 49989 w 201251"/>
                <a:gd name="connsiteY7" fmla="*/ 17745 h 651157"/>
                <a:gd name="connsiteX8" fmla="*/ 55500 w 201251"/>
                <a:gd name="connsiteY8" fmla="*/ 38079 h 651157"/>
                <a:gd name="connsiteX9" fmla="*/ 199200 w 201251"/>
                <a:gd name="connsiteY9" fmla="*/ 612942 h 651157"/>
                <a:gd name="connsiteX10" fmla="*/ 201172 w 201251"/>
                <a:gd name="connsiteY10" fmla="*/ 624349 h 6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251" h="651157">
                  <a:moveTo>
                    <a:pt x="201193" y="624329"/>
                  </a:moveTo>
                  <a:cubicBezTo>
                    <a:pt x="201132" y="638359"/>
                    <a:pt x="191595" y="649197"/>
                    <a:pt x="178500" y="650946"/>
                  </a:cubicBezTo>
                  <a:cubicBezTo>
                    <a:pt x="166117" y="652614"/>
                    <a:pt x="153977" y="644277"/>
                    <a:pt x="150439" y="631059"/>
                  </a:cubicBezTo>
                  <a:cubicBezTo>
                    <a:pt x="146006" y="614467"/>
                    <a:pt x="142021" y="597773"/>
                    <a:pt x="137852" y="581119"/>
                  </a:cubicBezTo>
                  <a:cubicBezTo>
                    <a:pt x="92691" y="400411"/>
                    <a:pt x="47509" y="219682"/>
                    <a:pt x="2346" y="38973"/>
                  </a:cubicBezTo>
                  <a:cubicBezTo>
                    <a:pt x="1655" y="36188"/>
                    <a:pt x="821" y="33443"/>
                    <a:pt x="374" y="30616"/>
                  </a:cubicBezTo>
                  <a:cubicBezTo>
                    <a:pt x="-1863" y="16708"/>
                    <a:pt x="6108" y="4406"/>
                    <a:pt x="19590" y="827"/>
                  </a:cubicBezTo>
                  <a:cubicBezTo>
                    <a:pt x="32217" y="-2528"/>
                    <a:pt x="45373" y="4568"/>
                    <a:pt x="49989" y="17745"/>
                  </a:cubicBezTo>
                  <a:cubicBezTo>
                    <a:pt x="52307" y="24353"/>
                    <a:pt x="53812" y="31267"/>
                    <a:pt x="55500" y="38079"/>
                  </a:cubicBezTo>
                  <a:cubicBezTo>
                    <a:pt x="103427" y="229686"/>
                    <a:pt x="151334" y="421314"/>
                    <a:pt x="199200" y="612942"/>
                  </a:cubicBezTo>
                  <a:cubicBezTo>
                    <a:pt x="200196" y="616968"/>
                    <a:pt x="201600" y="620953"/>
                    <a:pt x="201172" y="624349"/>
                  </a:cubicBezTo>
                  <a:close/>
                </a:path>
              </a:pathLst>
            </a:custGeom>
            <a:grpFill/>
            <a:ln w="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3AC0A076-10F4-ABD6-E861-C99CFB0A39A6}"/>
                </a:ext>
              </a:extLst>
            </p:cNvPr>
            <p:cNvSpPr/>
            <p:nvPr/>
          </p:nvSpPr>
          <p:spPr>
            <a:xfrm>
              <a:off x="8766782" y="2335280"/>
              <a:ext cx="51107" cy="251146"/>
            </a:xfrm>
            <a:custGeom>
              <a:avLst/>
              <a:gdLst>
                <a:gd name="connsiteX0" fmla="*/ 51089 w 51107"/>
                <a:gd name="connsiteY0" fmla="*/ 125990 h 251146"/>
                <a:gd name="connsiteX1" fmla="*/ 51089 w 51107"/>
                <a:gd name="connsiteY1" fmla="*/ 223634 h 251146"/>
                <a:gd name="connsiteX2" fmla="*/ 25713 w 51107"/>
                <a:gd name="connsiteY2" fmla="*/ 251146 h 251146"/>
                <a:gd name="connsiteX3" fmla="*/ 31 w 51107"/>
                <a:gd name="connsiteY3" fmla="*/ 223919 h 251146"/>
                <a:gd name="connsiteX4" fmla="*/ 31 w 51107"/>
                <a:gd name="connsiteY4" fmla="*/ 27065 h 251146"/>
                <a:gd name="connsiteX5" fmla="*/ 25753 w 51107"/>
                <a:gd name="connsiteY5" fmla="*/ 0 h 251146"/>
                <a:gd name="connsiteX6" fmla="*/ 51089 w 51107"/>
                <a:gd name="connsiteY6" fmla="*/ 27573 h 251146"/>
                <a:gd name="connsiteX7" fmla="*/ 51089 w 51107"/>
                <a:gd name="connsiteY7" fmla="*/ 126010 h 25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7" h="251146">
                  <a:moveTo>
                    <a:pt x="51089" y="125990"/>
                  </a:moveTo>
                  <a:cubicBezTo>
                    <a:pt x="51089" y="158545"/>
                    <a:pt x="51130" y="191079"/>
                    <a:pt x="51089" y="223634"/>
                  </a:cubicBezTo>
                  <a:cubicBezTo>
                    <a:pt x="51069" y="240003"/>
                    <a:pt x="40760" y="251085"/>
                    <a:pt x="25713" y="251146"/>
                  </a:cubicBezTo>
                  <a:cubicBezTo>
                    <a:pt x="10686" y="251207"/>
                    <a:pt x="31" y="240023"/>
                    <a:pt x="31" y="223919"/>
                  </a:cubicBezTo>
                  <a:cubicBezTo>
                    <a:pt x="-10" y="158301"/>
                    <a:pt x="-10" y="92683"/>
                    <a:pt x="31" y="27065"/>
                  </a:cubicBezTo>
                  <a:cubicBezTo>
                    <a:pt x="31" y="10696"/>
                    <a:pt x="10401" y="-81"/>
                    <a:pt x="25753" y="0"/>
                  </a:cubicBezTo>
                  <a:cubicBezTo>
                    <a:pt x="40800" y="82"/>
                    <a:pt x="51069" y="11164"/>
                    <a:pt x="51089" y="27573"/>
                  </a:cubicBezTo>
                  <a:cubicBezTo>
                    <a:pt x="51130" y="60392"/>
                    <a:pt x="51089" y="93191"/>
                    <a:pt x="51089" y="126010"/>
                  </a:cubicBezTo>
                  <a:close/>
                </a:path>
              </a:pathLst>
            </a:custGeom>
            <a:grpFill/>
            <a:ln w="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1B8B666-9EAD-D538-6E50-479A7F652E2F}"/>
                </a:ext>
              </a:extLst>
            </p:cNvPr>
            <p:cNvSpPr/>
            <p:nvPr/>
          </p:nvSpPr>
          <p:spPr>
            <a:xfrm>
              <a:off x="8766774" y="2085151"/>
              <a:ext cx="51139" cy="201144"/>
            </a:xfrm>
            <a:custGeom>
              <a:avLst/>
              <a:gdLst>
                <a:gd name="connsiteX0" fmla="*/ 51097 w 51139"/>
                <a:gd name="connsiteY0" fmla="*/ 101081 h 201144"/>
                <a:gd name="connsiteX1" fmla="*/ 51097 w 51139"/>
                <a:gd name="connsiteY1" fmla="*/ 173714 h 201144"/>
                <a:gd name="connsiteX2" fmla="*/ 25639 w 51139"/>
                <a:gd name="connsiteY2" fmla="*/ 201145 h 201144"/>
                <a:gd name="connsiteX3" fmla="*/ 39 w 51139"/>
                <a:gd name="connsiteY3" fmla="*/ 173836 h 201144"/>
                <a:gd name="connsiteX4" fmla="*/ 39 w 51139"/>
                <a:gd name="connsiteY4" fmla="*/ 26984 h 201144"/>
                <a:gd name="connsiteX5" fmla="*/ 25842 w 51139"/>
                <a:gd name="connsiteY5" fmla="*/ 1 h 201144"/>
                <a:gd name="connsiteX6" fmla="*/ 51097 w 51139"/>
                <a:gd name="connsiteY6" fmla="*/ 26862 h 201144"/>
                <a:gd name="connsiteX7" fmla="*/ 51118 w 51139"/>
                <a:gd name="connsiteY7" fmla="*/ 101061 h 20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39" h="201144">
                  <a:moveTo>
                    <a:pt x="51097" y="101081"/>
                  </a:moveTo>
                  <a:cubicBezTo>
                    <a:pt x="51097" y="125299"/>
                    <a:pt x="51138" y="149517"/>
                    <a:pt x="51097" y="173714"/>
                  </a:cubicBezTo>
                  <a:cubicBezTo>
                    <a:pt x="51057" y="190042"/>
                    <a:pt x="40707" y="201104"/>
                    <a:pt x="25639" y="201145"/>
                  </a:cubicBezTo>
                  <a:cubicBezTo>
                    <a:pt x="10632" y="201165"/>
                    <a:pt x="39" y="190002"/>
                    <a:pt x="39" y="173836"/>
                  </a:cubicBezTo>
                  <a:cubicBezTo>
                    <a:pt x="-2" y="124892"/>
                    <a:pt x="-23" y="75948"/>
                    <a:pt x="39" y="26984"/>
                  </a:cubicBezTo>
                  <a:cubicBezTo>
                    <a:pt x="39" y="10656"/>
                    <a:pt x="10470" y="-101"/>
                    <a:pt x="25842" y="1"/>
                  </a:cubicBezTo>
                  <a:cubicBezTo>
                    <a:pt x="40584" y="102"/>
                    <a:pt x="51057" y="11103"/>
                    <a:pt x="51097" y="26862"/>
                  </a:cubicBezTo>
                  <a:cubicBezTo>
                    <a:pt x="51179" y="51588"/>
                    <a:pt x="51118" y="76335"/>
                    <a:pt x="51118" y="101061"/>
                  </a:cubicBezTo>
                  <a:close/>
                </a:path>
              </a:pathLst>
            </a:custGeom>
            <a:grpFill/>
            <a:ln w="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C613C40-9A43-6E3E-F300-23F418772974}"/>
                </a:ext>
              </a:extLst>
            </p:cNvPr>
            <p:cNvSpPr/>
            <p:nvPr/>
          </p:nvSpPr>
          <p:spPr>
            <a:xfrm>
              <a:off x="8766685" y="1935086"/>
              <a:ext cx="51252" cy="101101"/>
            </a:xfrm>
            <a:custGeom>
              <a:avLst/>
              <a:gdLst>
                <a:gd name="connsiteX0" fmla="*/ 51186 w 51252"/>
                <a:gd name="connsiteY0" fmla="*/ 50348 h 101101"/>
                <a:gd name="connsiteX1" fmla="*/ 51166 w 51252"/>
                <a:gd name="connsiteY1" fmla="*/ 76111 h 101101"/>
                <a:gd name="connsiteX2" fmla="*/ 25667 w 51252"/>
                <a:gd name="connsiteY2" fmla="*/ 101102 h 101101"/>
                <a:gd name="connsiteX3" fmla="*/ 168 w 51252"/>
                <a:gd name="connsiteY3" fmla="*/ 76091 h 101101"/>
                <a:gd name="connsiteX4" fmla="*/ 168 w 51252"/>
                <a:gd name="connsiteY4" fmla="*/ 24565 h 101101"/>
                <a:gd name="connsiteX5" fmla="*/ 25972 w 51252"/>
                <a:gd name="connsiteY5" fmla="*/ 1 h 101101"/>
                <a:gd name="connsiteX6" fmla="*/ 51125 w 51252"/>
                <a:gd name="connsiteY6" fmla="*/ 24565 h 101101"/>
                <a:gd name="connsiteX7" fmla="*/ 51166 w 51252"/>
                <a:gd name="connsiteY7" fmla="*/ 50328 h 10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52" h="101101">
                  <a:moveTo>
                    <a:pt x="51186" y="50348"/>
                  </a:moveTo>
                  <a:cubicBezTo>
                    <a:pt x="51186" y="58929"/>
                    <a:pt x="51349" y="67530"/>
                    <a:pt x="51166" y="76111"/>
                  </a:cubicBezTo>
                  <a:cubicBezTo>
                    <a:pt x="50861" y="90548"/>
                    <a:pt x="39982" y="101102"/>
                    <a:pt x="25667" y="101102"/>
                  </a:cubicBezTo>
                  <a:cubicBezTo>
                    <a:pt x="11535" y="101102"/>
                    <a:pt x="331" y="90345"/>
                    <a:pt x="168" y="76091"/>
                  </a:cubicBezTo>
                  <a:cubicBezTo>
                    <a:pt x="-35" y="58909"/>
                    <a:pt x="-76" y="41747"/>
                    <a:pt x="168" y="24565"/>
                  </a:cubicBezTo>
                  <a:cubicBezTo>
                    <a:pt x="392" y="10188"/>
                    <a:pt x="11474" y="-121"/>
                    <a:pt x="25972" y="1"/>
                  </a:cubicBezTo>
                  <a:cubicBezTo>
                    <a:pt x="39697" y="123"/>
                    <a:pt x="50759" y="10778"/>
                    <a:pt x="51125" y="24565"/>
                  </a:cubicBezTo>
                  <a:cubicBezTo>
                    <a:pt x="51349" y="33146"/>
                    <a:pt x="51166" y="41747"/>
                    <a:pt x="51166" y="50328"/>
                  </a:cubicBezTo>
                  <a:close/>
                </a:path>
              </a:pathLst>
            </a:custGeom>
            <a:grpFill/>
            <a:ln w="0" cap="flat">
              <a:noFill/>
              <a:prstDash val="solid"/>
              <a:miter/>
            </a:ln>
          </p:spPr>
          <p:txBody>
            <a:bodyPr rtlCol="0" anchor="ctr"/>
            <a:lstStyle/>
            <a:p>
              <a:endParaRPr lang="en-US"/>
            </a:p>
          </p:txBody>
        </p:sp>
      </p:grpSp>
      <p:grpSp>
        <p:nvGrpSpPr>
          <p:cNvPr id="125" name="Graphic 105">
            <a:extLst>
              <a:ext uri="{FF2B5EF4-FFF2-40B4-BE49-F238E27FC236}">
                <a16:creationId xmlns:a16="http://schemas.microsoft.com/office/drawing/2014/main" id="{A13CAE3B-36BC-B668-045B-5E8E6A4E2789}"/>
              </a:ext>
            </a:extLst>
          </p:cNvPr>
          <p:cNvGrpSpPr/>
          <p:nvPr/>
        </p:nvGrpSpPr>
        <p:grpSpPr>
          <a:xfrm>
            <a:off x="3122190" y="1899625"/>
            <a:ext cx="722406" cy="723057"/>
            <a:chOff x="3122190" y="1899625"/>
            <a:chExt cx="722406" cy="723057"/>
          </a:xfrm>
          <a:solidFill>
            <a:srgbClr val="7A1502"/>
          </a:solidFill>
        </p:grpSpPr>
        <p:sp>
          <p:nvSpPr>
            <p:cNvPr id="126" name="Freeform: Shape 125">
              <a:extLst>
                <a:ext uri="{FF2B5EF4-FFF2-40B4-BE49-F238E27FC236}">
                  <a16:creationId xmlns:a16="http://schemas.microsoft.com/office/drawing/2014/main" id="{9E6AAEF8-0290-93A5-1C6C-84ABE8E00021}"/>
                </a:ext>
              </a:extLst>
            </p:cNvPr>
            <p:cNvSpPr/>
            <p:nvPr/>
          </p:nvSpPr>
          <p:spPr>
            <a:xfrm>
              <a:off x="3122190" y="1940577"/>
              <a:ext cx="679420" cy="682104"/>
            </a:xfrm>
            <a:custGeom>
              <a:avLst/>
              <a:gdLst>
                <a:gd name="connsiteX0" fmla="*/ 656403 w 679420"/>
                <a:gd name="connsiteY0" fmla="*/ 487020 h 682104"/>
                <a:gd name="connsiteX1" fmla="*/ 565713 w 679420"/>
                <a:gd name="connsiteY1" fmla="*/ 396513 h 682104"/>
                <a:gd name="connsiteX2" fmla="*/ 517664 w 679420"/>
                <a:gd name="connsiteY2" fmla="*/ 376586 h 682104"/>
                <a:gd name="connsiteX3" fmla="*/ 517623 w 679420"/>
                <a:gd name="connsiteY3" fmla="*/ 376586 h 682104"/>
                <a:gd name="connsiteX4" fmla="*/ 469086 w 679420"/>
                <a:gd name="connsiteY4" fmla="*/ 395537 h 682104"/>
                <a:gd name="connsiteX5" fmla="*/ 419633 w 679420"/>
                <a:gd name="connsiteY5" fmla="*/ 443851 h 682104"/>
                <a:gd name="connsiteX6" fmla="*/ 417681 w 679420"/>
                <a:gd name="connsiteY6" fmla="*/ 445417 h 682104"/>
                <a:gd name="connsiteX7" fmla="*/ 416888 w 679420"/>
                <a:gd name="connsiteY7" fmla="*/ 445661 h 682104"/>
                <a:gd name="connsiteX8" fmla="*/ 414977 w 679420"/>
                <a:gd name="connsiteY8" fmla="*/ 444969 h 682104"/>
                <a:gd name="connsiteX9" fmla="*/ 388624 w 679420"/>
                <a:gd name="connsiteY9" fmla="*/ 430166 h 682104"/>
                <a:gd name="connsiteX10" fmla="*/ 300395 w 679420"/>
                <a:gd name="connsiteY10" fmla="*/ 354666 h 682104"/>
                <a:gd name="connsiteX11" fmla="*/ 236363 w 679420"/>
                <a:gd name="connsiteY11" fmla="*/ 267514 h 682104"/>
                <a:gd name="connsiteX12" fmla="*/ 235143 w 679420"/>
                <a:gd name="connsiteY12" fmla="*/ 263814 h 682104"/>
                <a:gd name="connsiteX13" fmla="*/ 235143 w 679420"/>
                <a:gd name="connsiteY13" fmla="*/ 263773 h 682104"/>
                <a:gd name="connsiteX14" fmla="*/ 235529 w 679420"/>
                <a:gd name="connsiteY14" fmla="*/ 262390 h 682104"/>
                <a:gd name="connsiteX15" fmla="*/ 237562 w 679420"/>
                <a:gd name="connsiteY15" fmla="*/ 259930 h 682104"/>
                <a:gd name="connsiteX16" fmla="*/ 285612 w 679420"/>
                <a:gd name="connsiteY16" fmla="*/ 210945 h 682104"/>
                <a:gd name="connsiteX17" fmla="*/ 304238 w 679420"/>
                <a:gd name="connsiteY17" fmla="*/ 162977 h 682104"/>
                <a:gd name="connsiteX18" fmla="*/ 304238 w 679420"/>
                <a:gd name="connsiteY18" fmla="*/ 162977 h 682104"/>
                <a:gd name="connsiteX19" fmla="*/ 304238 w 679420"/>
                <a:gd name="connsiteY19" fmla="*/ 162855 h 682104"/>
                <a:gd name="connsiteX20" fmla="*/ 304238 w 679420"/>
                <a:gd name="connsiteY20" fmla="*/ 162855 h 682104"/>
                <a:gd name="connsiteX21" fmla="*/ 285063 w 679420"/>
                <a:gd name="connsiteY21" fmla="*/ 114155 h 682104"/>
                <a:gd name="connsiteX22" fmla="*/ 246469 w 679420"/>
                <a:gd name="connsiteY22" fmla="*/ 74565 h 682104"/>
                <a:gd name="connsiteX23" fmla="*/ 188029 w 679420"/>
                <a:gd name="connsiteY23" fmla="*/ 17426 h 682104"/>
                <a:gd name="connsiteX24" fmla="*/ 141159 w 679420"/>
                <a:gd name="connsiteY24" fmla="*/ 0 h 682104"/>
                <a:gd name="connsiteX25" fmla="*/ 141118 w 679420"/>
                <a:gd name="connsiteY25" fmla="*/ 0 h 682104"/>
                <a:gd name="connsiteX26" fmla="*/ 94940 w 679420"/>
                <a:gd name="connsiteY26" fmla="*/ 16938 h 682104"/>
                <a:gd name="connsiteX27" fmla="*/ 33144 w 679420"/>
                <a:gd name="connsiteY27" fmla="*/ 77696 h 682104"/>
                <a:gd name="connsiteX28" fmla="*/ 8886 w 679420"/>
                <a:gd name="connsiteY28" fmla="*/ 114420 h 682104"/>
                <a:gd name="connsiteX29" fmla="*/ 142 w 679420"/>
                <a:gd name="connsiteY29" fmla="*/ 157406 h 682104"/>
                <a:gd name="connsiteX30" fmla="*/ 0 w 679420"/>
                <a:gd name="connsiteY30" fmla="*/ 164868 h 682104"/>
                <a:gd name="connsiteX31" fmla="*/ 0 w 679420"/>
                <a:gd name="connsiteY31" fmla="*/ 164909 h 682104"/>
                <a:gd name="connsiteX32" fmla="*/ 0 w 679420"/>
                <a:gd name="connsiteY32" fmla="*/ 164909 h 682104"/>
                <a:gd name="connsiteX33" fmla="*/ 20944 w 679420"/>
                <a:gd name="connsiteY33" fmla="*/ 264322 h 682104"/>
                <a:gd name="connsiteX34" fmla="*/ 219445 w 679420"/>
                <a:gd name="connsiteY34" fmla="*/ 540743 h 682104"/>
                <a:gd name="connsiteX35" fmla="*/ 396351 w 679420"/>
                <a:gd name="connsiteY35" fmla="*/ 652559 h 682104"/>
                <a:gd name="connsiteX36" fmla="*/ 509977 w 679420"/>
                <a:gd name="connsiteY36" fmla="*/ 682064 h 682104"/>
                <a:gd name="connsiteX37" fmla="*/ 509977 w 679420"/>
                <a:gd name="connsiteY37" fmla="*/ 682105 h 682104"/>
                <a:gd name="connsiteX38" fmla="*/ 510913 w 679420"/>
                <a:gd name="connsiteY38" fmla="*/ 682105 h 682104"/>
                <a:gd name="connsiteX39" fmla="*/ 511889 w 679420"/>
                <a:gd name="connsiteY39" fmla="*/ 682105 h 682104"/>
                <a:gd name="connsiteX40" fmla="*/ 511889 w 679420"/>
                <a:gd name="connsiteY40" fmla="*/ 682105 h 682104"/>
                <a:gd name="connsiteX41" fmla="*/ 512844 w 679420"/>
                <a:gd name="connsiteY41" fmla="*/ 682105 h 682104"/>
                <a:gd name="connsiteX42" fmla="*/ 565611 w 679420"/>
                <a:gd name="connsiteY42" fmla="*/ 673178 h 682104"/>
                <a:gd name="connsiteX43" fmla="*/ 606503 w 679420"/>
                <a:gd name="connsiteY43" fmla="*/ 645259 h 682104"/>
                <a:gd name="connsiteX44" fmla="*/ 654125 w 679420"/>
                <a:gd name="connsiteY44" fmla="*/ 596641 h 682104"/>
                <a:gd name="connsiteX45" fmla="*/ 676452 w 679420"/>
                <a:gd name="connsiteY45" fmla="*/ 559918 h 682104"/>
                <a:gd name="connsiteX46" fmla="*/ 679421 w 679420"/>
                <a:gd name="connsiteY46" fmla="*/ 539157 h 682104"/>
                <a:gd name="connsiteX47" fmla="*/ 673361 w 679420"/>
                <a:gd name="connsiteY47" fmla="*/ 511258 h 682104"/>
                <a:gd name="connsiteX48" fmla="*/ 656423 w 679420"/>
                <a:gd name="connsiteY48" fmla="*/ 487061 h 682104"/>
                <a:gd name="connsiteX49" fmla="*/ 195735 w 679420"/>
                <a:gd name="connsiteY49" fmla="*/ 228331 h 682104"/>
                <a:gd name="connsiteX50" fmla="*/ 183799 w 679420"/>
                <a:gd name="connsiteY50" fmla="*/ 242666 h 682104"/>
                <a:gd name="connsiteX51" fmla="*/ 179671 w 679420"/>
                <a:gd name="connsiteY51" fmla="*/ 258445 h 682104"/>
                <a:gd name="connsiteX52" fmla="*/ 179671 w 679420"/>
                <a:gd name="connsiteY52" fmla="*/ 258506 h 682104"/>
                <a:gd name="connsiteX53" fmla="*/ 179671 w 679420"/>
                <a:gd name="connsiteY53" fmla="*/ 258506 h 682104"/>
                <a:gd name="connsiteX54" fmla="*/ 179671 w 679420"/>
                <a:gd name="connsiteY54" fmla="*/ 258506 h 682104"/>
                <a:gd name="connsiteX55" fmla="*/ 179671 w 679420"/>
                <a:gd name="connsiteY55" fmla="*/ 258547 h 682104"/>
                <a:gd name="connsiteX56" fmla="*/ 179671 w 679420"/>
                <a:gd name="connsiteY56" fmla="*/ 258547 h 682104"/>
                <a:gd name="connsiteX57" fmla="*/ 185304 w 679420"/>
                <a:gd name="connsiteY57" fmla="*/ 280426 h 682104"/>
                <a:gd name="connsiteX58" fmla="*/ 262878 w 679420"/>
                <a:gd name="connsiteY58" fmla="*/ 390251 h 682104"/>
                <a:gd name="connsiteX59" fmla="*/ 362718 w 679420"/>
                <a:gd name="connsiteY59" fmla="*/ 474921 h 682104"/>
                <a:gd name="connsiteX60" fmla="*/ 403325 w 679420"/>
                <a:gd name="connsiteY60" fmla="*/ 497146 h 682104"/>
                <a:gd name="connsiteX61" fmla="*/ 403325 w 679420"/>
                <a:gd name="connsiteY61" fmla="*/ 497146 h 682104"/>
                <a:gd name="connsiteX62" fmla="*/ 416990 w 679420"/>
                <a:gd name="connsiteY62" fmla="*/ 501152 h 682104"/>
                <a:gd name="connsiteX63" fmla="*/ 418698 w 679420"/>
                <a:gd name="connsiteY63" fmla="*/ 501030 h 682104"/>
                <a:gd name="connsiteX64" fmla="*/ 419450 w 679420"/>
                <a:gd name="connsiteY64" fmla="*/ 501030 h 682104"/>
                <a:gd name="connsiteX65" fmla="*/ 419491 w 679420"/>
                <a:gd name="connsiteY65" fmla="*/ 501030 h 682104"/>
                <a:gd name="connsiteX66" fmla="*/ 434985 w 679420"/>
                <a:gd name="connsiteY66" fmla="*/ 497675 h 682104"/>
                <a:gd name="connsiteX67" fmla="*/ 447064 w 679420"/>
                <a:gd name="connsiteY67" fmla="*/ 488952 h 682104"/>
                <a:gd name="connsiteX68" fmla="*/ 496272 w 679420"/>
                <a:gd name="connsiteY68" fmla="*/ 439764 h 682104"/>
                <a:gd name="connsiteX69" fmla="*/ 505544 w 679420"/>
                <a:gd name="connsiteY69" fmla="*/ 432118 h 682104"/>
                <a:gd name="connsiteX70" fmla="*/ 517155 w 679420"/>
                <a:gd name="connsiteY70" fmla="*/ 428458 h 682104"/>
                <a:gd name="connsiteX71" fmla="*/ 524902 w 679420"/>
                <a:gd name="connsiteY71" fmla="*/ 430288 h 682104"/>
                <a:gd name="connsiteX72" fmla="*/ 533158 w 679420"/>
                <a:gd name="connsiteY72" fmla="*/ 436307 h 682104"/>
                <a:gd name="connsiteX73" fmla="*/ 594689 w 679420"/>
                <a:gd name="connsiteY73" fmla="*/ 497695 h 682104"/>
                <a:gd name="connsiteX74" fmla="*/ 619517 w 679420"/>
                <a:gd name="connsiteY74" fmla="*/ 522808 h 682104"/>
                <a:gd name="connsiteX75" fmla="*/ 625800 w 679420"/>
                <a:gd name="connsiteY75" fmla="*/ 531897 h 682104"/>
                <a:gd name="connsiteX76" fmla="*/ 627772 w 679420"/>
                <a:gd name="connsiteY76" fmla="*/ 540539 h 682104"/>
                <a:gd name="connsiteX77" fmla="*/ 625963 w 679420"/>
                <a:gd name="connsiteY77" fmla="*/ 548714 h 682104"/>
                <a:gd name="connsiteX78" fmla="*/ 620106 w 679420"/>
                <a:gd name="connsiteY78" fmla="*/ 557254 h 682104"/>
                <a:gd name="connsiteX79" fmla="*/ 564859 w 679420"/>
                <a:gd name="connsiteY79" fmla="*/ 613782 h 682104"/>
                <a:gd name="connsiteX80" fmla="*/ 543650 w 679420"/>
                <a:gd name="connsiteY80" fmla="*/ 626817 h 682104"/>
                <a:gd name="connsiteX81" fmla="*/ 518762 w 679420"/>
                <a:gd name="connsiteY81" fmla="*/ 630619 h 682104"/>
                <a:gd name="connsiteX82" fmla="*/ 511909 w 679420"/>
                <a:gd name="connsiteY82" fmla="*/ 630395 h 682104"/>
                <a:gd name="connsiteX83" fmla="*/ 384191 w 679420"/>
                <a:gd name="connsiteY83" fmla="*/ 589768 h 682104"/>
                <a:gd name="connsiteX84" fmla="*/ 203483 w 679420"/>
                <a:gd name="connsiteY84" fmla="*/ 453998 h 682104"/>
                <a:gd name="connsiteX85" fmla="*/ 70539 w 679420"/>
                <a:gd name="connsiteY85" fmla="*/ 249173 h 682104"/>
                <a:gd name="connsiteX86" fmla="*/ 51852 w 679420"/>
                <a:gd name="connsiteY86" fmla="*/ 164340 h 682104"/>
                <a:gd name="connsiteX87" fmla="*/ 51852 w 679420"/>
                <a:gd name="connsiteY87" fmla="*/ 162428 h 682104"/>
                <a:gd name="connsiteX88" fmla="*/ 57179 w 679420"/>
                <a:gd name="connsiteY88" fmla="*/ 133920 h 682104"/>
                <a:gd name="connsiteX89" fmla="*/ 73202 w 679420"/>
                <a:gd name="connsiteY89" fmla="*/ 110068 h 682104"/>
                <a:gd name="connsiteX90" fmla="*/ 120459 w 679420"/>
                <a:gd name="connsiteY90" fmla="*/ 62913 h 682104"/>
                <a:gd name="connsiteX91" fmla="*/ 131724 w 679420"/>
                <a:gd name="connsiteY91" fmla="*/ 54292 h 682104"/>
                <a:gd name="connsiteX92" fmla="*/ 141362 w 679420"/>
                <a:gd name="connsiteY92" fmla="*/ 51689 h 682104"/>
                <a:gd name="connsiteX93" fmla="*/ 151102 w 679420"/>
                <a:gd name="connsiteY93" fmla="*/ 54353 h 682104"/>
                <a:gd name="connsiteX94" fmla="*/ 162469 w 679420"/>
                <a:gd name="connsiteY94" fmla="*/ 63178 h 682104"/>
                <a:gd name="connsiteX95" fmla="*/ 242361 w 679420"/>
                <a:gd name="connsiteY95" fmla="*/ 143599 h 682104"/>
                <a:gd name="connsiteX96" fmla="*/ 250454 w 679420"/>
                <a:gd name="connsiteY96" fmla="*/ 154112 h 682104"/>
                <a:gd name="connsiteX97" fmla="*/ 252874 w 679420"/>
                <a:gd name="connsiteY97" fmla="*/ 162998 h 682104"/>
                <a:gd name="connsiteX98" fmla="*/ 250515 w 679420"/>
                <a:gd name="connsiteY98" fmla="*/ 171761 h 682104"/>
                <a:gd name="connsiteX99" fmla="*/ 242626 w 679420"/>
                <a:gd name="connsiteY99" fmla="*/ 182091 h 682104"/>
                <a:gd name="connsiteX100" fmla="*/ 195756 w 679420"/>
                <a:gd name="connsiteY100" fmla="*/ 228270 h 68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679420" h="682104">
                  <a:moveTo>
                    <a:pt x="656403" y="487020"/>
                  </a:moveTo>
                  <a:cubicBezTo>
                    <a:pt x="626613" y="456478"/>
                    <a:pt x="596682" y="425977"/>
                    <a:pt x="565713" y="396513"/>
                  </a:cubicBezTo>
                  <a:cubicBezTo>
                    <a:pt x="551784" y="383235"/>
                    <a:pt x="534805" y="376586"/>
                    <a:pt x="517664" y="376586"/>
                  </a:cubicBezTo>
                  <a:lnTo>
                    <a:pt x="517623" y="376586"/>
                  </a:lnTo>
                  <a:cubicBezTo>
                    <a:pt x="500603" y="376586"/>
                    <a:pt x="483543" y="383073"/>
                    <a:pt x="469086" y="395537"/>
                  </a:cubicBezTo>
                  <a:cubicBezTo>
                    <a:pt x="451354" y="410788"/>
                    <a:pt x="435880" y="427929"/>
                    <a:pt x="419633" y="443851"/>
                  </a:cubicBezTo>
                  <a:cubicBezTo>
                    <a:pt x="418800" y="444664"/>
                    <a:pt x="418108" y="445193"/>
                    <a:pt x="417681" y="445417"/>
                  </a:cubicBezTo>
                  <a:cubicBezTo>
                    <a:pt x="417193" y="445661"/>
                    <a:pt x="417152" y="445661"/>
                    <a:pt x="416888" y="445661"/>
                  </a:cubicBezTo>
                  <a:cubicBezTo>
                    <a:pt x="416644" y="445661"/>
                    <a:pt x="416095" y="445600"/>
                    <a:pt x="414977" y="444969"/>
                  </a:cubicBezTo>
                  <a:cubicBezTo>
                    <a:pt x="405887" y="439906"/>
                    <a:pt x="396798" y="435575"/>
                    <a:pt x="388624" y="430166"/>
                  </a:cubicBezTo>
                  <a:cubicBezTo>
                    <a:pt x="356089" y="408714"/>
                    <a:pt x="326951" y="383235"/>
                    <a:pt x="300395" y="354666"/>
                  </a:cubicBezTo>
                  <a:cubicBezTo>
                    <a:pt x="275526" y="327906"/>
                    <a:pt x="252691" y="299988"/>
                    <a:pt x="236363" y="267514"/>
                  </a:cubicBezTo>
                  <a:cubicBezTo>
                    <a:pt x="235407" y="265644"/>
                    <a:pt x="235143" y="264424"/>
                    <a:pt x="235143" y="263814"/>
                  </a:cubicBezTo>
                  <a:lnTo>
                    <a:pt x="235143" y="263773"/>
                  </a:lnTo>
                  <a:cubicBezTo>
                    <a:pt x="235143" y="263244"/>
                    <a:pt x="235204" y="263041"/>
                    <a:pt x="235529" y="262390"/>
                  </a:cubicBezTo>
                  <a:cubicBezTo>
                    <a:pt x="235834" y="261821"/>
                    <a:pt x="236464" y="260967"/>
                    <a:pt x="237562" y="259930"/>
                  </a:cubicBezTo>
                  <a:cubicBezTo>
                    <a:pt x="253850" y="244212"/>
                    <a:pt x="270687" y="228656"/>
                    <a:pt x="285612" y="210945"/>
                  </a:cubicBezTo>
                  <a:cubicBezTo>
                    <a:pt x="297914" y="196386"/>
                    <a:pt x="304217" y="179712"/>
                    <a:pt x="304238" y="162977"/>
                  </a:cubicBezTo>
                  <a:lnTo>
                    <a:pt x="304238" y="162977"/>
                  </a:lnTo>
                  <a:lnTo>
                    <a:pt x="304238" y="162855"/>
                  </a:lnTo>
                  <a:lnTo>
                    <a:pt x="304238" y="162855"/>
                  </a:lnTo>
                  <a:cubicBezTo>
                    <a:pt x="304238" y="145795"/>
                    <a:pt x="297690" y="128836"/>
                    <a:pt x="285063" y="114155"/>
                  </a:cubicBezTo>
                  <a:cubicBezTo>
                    <a:pt x="272883" y="99962"/>
                    <a:pt x="259340" y="87416"/>
                    <a:pt x="246469" y="74565"/>
                  </a:cubicBezTo>
                  <a:cubicBezTo>
                    <a:pt x="227395" y="55532"/>
                    <a:pt x="209095" y="35239"/>
                    <a:pt x="188029" y="17426"/>
                  </a:cubicBezTo>
                  <a:cubicBezTo>
                    <a:pt x="174364" y="5877"/>
                    <a:pt x="157772" y="0"/>
                    <a:pt x="141159" y="0"/>
                  </a:cubicBezTo>
                  <a:lnTo>
                    <a:pt x="141118" y="0"/>
                  </a:lnTo>
                  <a:cubicBezTo>
                    <a:pt x="124810" y="0"/>
                    <a:pt x="108502" y="5653"/>
                    <a:pt x="94940" y="16938"/>
                  </a:cubicBezTo>
                  <a:cubicBezTo>
                    <a:pt x="72409" y="35646"/>
                    <a:pt x="53214" y="57383"/>
                    <a:pt x="33144" y="77696"/>
                  </a:cubicBezTo>
                  <a:cubicBezTo>
                    <a:pt x="22286" y="88677"/>
                    <a:pt x="14274" y="101040"/>
                    <a:pt x="8886" y="114420"/>
                  </a:cubicBezTo>
                  <a:cubicBezTo>
                    <a:pt x="3497" y="127820"/>
                    <a:pt x="691" y="142236"/>
                    <a:pt x="142" y="157406"/>
                  </a:cubicBezTo>
                  <a:cubicBezTo>
                    <a:pt x="41" y="159907"/>
                    <a:pt x="0" y="162387"/>
                    <a:pt x="0" y="164868"/>
                  </a:cubicBezTo>
                  <a:lnTo>
                    <a:pt x="0" y="164909"/>
                  </a:lnTo>
                  <a:cubicBezTo>
                    <a:pt x="0" y="164909"/>
                    <a:pt x="0" y="164909"/>
                    <a:pt x="0" y="164909"/>
                  </a:cubicBezTo>
                  <a:cubicBezTo>
                    <a:pt x="0" y="199639"/>
                    <a:pt x="8825" y="232540"/>
                    <a:pt x="20944" y="264322"/>
                  </a:cubicBezTo>
                  <a:cubicBezTo>
                    <a:pt x="62791" y="374004"/>
                    <a:pt x="132354" y="464043"/>
                    <a:pt x="219445" y="540743"/>
                  </a:cubicBezTo>
                  <a:cubicBezTo>
                    <a:pt x="272354" y="587348"/>
                    <a:pt x="331689" y="624376"/>
                    <a:pt x="396351" y="652559"/>
                  </a:cubicBezTo>
                  <a:cubicBezTo>
                    <a:pt x="434274" y="669071"/>
                    <a:pt x="473539" y="680864"/>
                    <a:pt x="509977" y="682064"/>
                  </a:cubicBezTo>
                  <a:lnTo>
                    <a:pt x="509977" y="682105"/>
                  </a:lnTo>
                  <a:cubicBezTo>
                    <a:pt x="509977" y="682105"/>
                    <a:pt x="510913" y="682105"/>
                    <a:pt x="510913" y="682105"/>
                  </a:cubicBezTo>
                  <a:lnTo>
                    <a:pt x="511889" y="682105"/>
                  </a:lnTo>
                  <a:cubicBezTo>
                    <a:pt x="511889" y="682105"/>
                    <a:pt x="511889" y="682105"/>
                    <a:pt x="511889" y="682105"/>
                  </a:cubicBezTo>
                  <a:cubicBezTo>
                    <a:pt x="512214" y="682105"/>
                    <a:pt x="512519" y="682105"/>
                    <a:pt x="512844" y="682105"/>
                  </a:cubicBezTo>
                  <a:cubicBezTo>
                    <a:pt x="532650" y="682105"/>
                    <a:pt x="550096" y="679238"/>
                    <a:pt x="565611" y="673178"/>
                  </a:cubicBezTo>
                  <a:cubicBezTo>
                    <a:pt x="581126" y="667118"/>
                    <a:pt x="594628" y="657806"/>
                    <a:pt x="606503" y="645259"/>
                  </a:cubicBezTo>
                  <a:cubicBezTo>
                    <a:pt x="622038" y="628830"/>
                    <a:pt x="638204" y="612928"/>
                    <a:pt x="654125" y="596641"/>
                  </a:cubicBezTo>
                  <a:cubicBezTo>
                    <a:pt x="664170" y="586372"/>
                    <a:pt x="672405" y="574395"/>
                    <a:pt x="676452" y="559918"/>
                  </a:cubicBezTo>
                  <a:cubicBezTo>
                    <a:pt x="678445" y="552801"/>
                    <a:pt x="679421" y="545867"/>
                    <a:pt x="679421" y="539157"/>
                  </a:cubicBezTo>
                  <a:cubicBezTo>
                    <a:pt x="679421" y="529295"/>
                    <a:pt x="677306" y="519961"/>
                    <a:pt x="673361" y="511258"/>
                  </a:cubicBezTo>
                  <a:cubicBezTo>
                    <a:pt x="669416" y="502555"/>
                    <a:pt x="663662" y="494483"/>
                    <a:pt x="656423" y="487061"/>
                  </a:cubicBezTo>
                  <a:close/>
                  <a:moveTo>
                    <a:pt x="195735" y="228331"/>
                  </a:moveTo>
                  <a:cubicBezTo>
                    <a:pt x="190550" y="233048"/>
                    <a:pt x="186544" y="237684"/>
                    <a:pt x="183799" y="242666"/>
                  </a:cubicBezTo>
                  <a:cubicBezTo>
                    <a:pt x="181074" y="247628"/>
                    <a:pt x="179671" y="252915"/>
                    <a:pt x="179671" y="258445"/>
                  </a:cubicBezTo>
                  <a:lnTo>
                    <a:pt x="179671" y="258506"/>
                  </a:lnTo>
                  <a:cubicBezTo>
                    <a:pt x="179671" y="258506"/>
                    <a:pt x="179671" y="258506"/>
                    <a:pt x="179671" y="258506"/>
                  </a:cubicBezTo>
                  <a:cubicBezTo>
                    <a:pt x="179671" y="258506"/>
                    <a:pt x="179671" y="258506"/>
                    <a:pt x="179671" y="258506"/>
                  </a:cubicBezTo>
                  <a:lnTo>
                    <a:pt x="179671" y="258547"/>
                  </a:lnTo>
                  <a:lnTo>
                    <a:pt x="179671" y="258547"/>
                  </a:lnTo>
                  <a:cubicBezTo>
                    <a:pt x="179671" y="265440"/>
                    <a:pt x="181745" y="272557"/>
                    <a:pt x="185304" y="280426"/>
                  </a:cubicBezTo>
                  <a:cubicBezTo>
                    <a:pt x="204276" y="322254"/>
                    <a:pt x="232357" y="357309"/>
                    <a:pt x="262878" y="390251"/>
                  </a:cubicBezTo>
                  <a:cubicBezTo>
                    <a:pt x="292729" y="422480"/>
                    <a:pt x="325853" y="450887"/>
                    <a:pt x="362718" y="474921"/>
                  </a:cubicBezTo>
                  <a:cubicBezTo>
                    <a:pt x="375956" y="483543"/>
                    <a:pt x="390027" y="490009"/>
                    <a:pt x="403325" y="497146"/>
                  </a:cubicBezTo>
                  <a:lnTo>
                    <a:pt x="403325" y="497146"/>
                  </a:lnTo>
                  <a:cubicBezTo>
                    <a:pt x="407392" y="499302"/>
                    <a:pt x="412028" y="501132"/>
                    <a:pt x="416990" y="501152"/>
                  </a:cubicBezTo>
                  <a:cubicBezTo>
                    <a:pt x="417559" y="501152"/>
                    <a:pt x="418128" y="501091"/>
                    <a:pt x="418698" y="501030"/>
                  </a:cubicBezTo>
                  <a:cubicBezTo>
                    <a:pt x="418942" y="501030"/>
                    <a:pt x="419186" y="501030"/>
                    <a:pt x="419450" y="501030"/>
                  </a:cubicBezTo>
                  <a:lnTo>
                    <a:pt x="419491" y="501030"/>
                  </a:lnTo>
                  <a:cubicBezTo>
                    <a:pt x="425245" y="501030"/>
                    <a:pt x="430431" y="499810"/>
                    <a:pt x="434985" y="497675"/>
                  </a:cubicBezTo>
                  <a:cubicBezTo>
                    <a:pt x="439581" y="495520"/>
                    <a:pt x="443526" y="492470"/>
                    <a:pt x="447064" y="488952"/>
                  </a:cubicBezTo>
                  <a:cubicBezTo>
                    <a:pt x="463453" y="472563"/>
                    <a:pt x="479883" y="456173"/>
                    <a:pt x="496272" y="439764"/>
                  </a:cubicBezTo>
                  <a:cubicBezTo>
                    <a:pt x="499282" y="436734"/>
                    <a:pt x="502271" y="434070"/>
                    <a:pt x="505544" y="432118"/>
                  </a:cubicBezTo>
                  <a:cubicBezTo>
                    <a:pt x="509774" y="429577"/>
                    <a:pt x="513576" y="428458"/>
                    <a:pt x="517155" y="428458"/>
                  </a:cubicBezTo>
                  <a:cubicBezTo>
                    <a:pt x="519738" y="428458"/>
                    <a:pt x="522239" y="429027"/>
                    <a:pt x="524902" y="430288"/>
                  </a:cubicBezTo>
                  <a:cubicBezTo>
                    <a:pt x="527546" y="431549"/>
                    <a:pt x="530311" y="433521"/>
                    <a:pt x="533158" y="436307"/>
                  </a:cubicBezTo>
                  <a:cubicBezTo>
                    <a:pt x="553797" y="456621"/>
                    <a:pt x="574192" y="477199"/>
                    <a:pt x="594689" y="497695"/>
                  </a:cubicBezTo>
                  <a:cubicBezTo>
                    <a:pt x="603087" y="506093"/>
                    <a:pt x="611566" y="514288"/>
                    <a:pt x="619517" y="522808"/>
                  </a:cubicBezTo>
                  <a:cubicBezTo>
                    <a:pt x="622384" y="525878"/>
                    <a:pt x="624458" y="528929"/>
                    <a:pt x="625800" y="531897"/>
                  </a:cubicBezTo>
                  <a:cubicBezTo>
                    <a:pt x="627142" y="534866"/>
                    <a:pt x="627772" y="537713"/>
                    <a:pt x="627772" y="540539"/>
                  </a:cubicBezTo>
                  <a:cubicBezTo>
                    <a:pt x="627772" y="543244"/>
                    <a:pt x="627203" y="545928"/>
                    <a:pt x="625963" y="548714"/>
                  </a:cubicBezTo>
                  <a:cubicBezTo>
                    <a:pt x="624722" y="551499"/>
                    <a:pt x="622811" y="554366"/>
                    <a:pt x="620106" y="557254"/>
                  </a:cubicBezTo>
                  <a:cubicBezTo>
                    <a:pt x="602111" y="576510"/>
                    <a:pt x="583749" y="595461"/>
                    <a:pt x="564859" y="613782"/>
                  </a:cubicBezTo>
                  <a:cubicBezTo>
                    <a:pt x="558433" y="620005"/>
                    <a:pt x="551357" y="624153"/>
                    <a:pt x="543650" y="626817"/>
                  </a:cubicBezTo>
                  <a:cubicBezTo>
                    <a:pt x="535944" y="629480"/>
                    <a:pt x="527587" y="630619"/>
                    <a:pt x="518762" y="630619"/>
                  </a:cubicBezTo>
                  <a:cubicBezTo>
                    <a:pt x="516504" y="630619"/>
                    <a:pt x="514227" y="630538"/>
                    <a:pt x="511909" y="630395"/>
                  </a:cubicBezTo>
                  <a:cubicBezTo>
                    <a:pt x="466300" y="627610"/>
                    <a:pt x="424920" y="610427"/>
                    <a:pt x="384191" y="589768"/>
                  </a:cubicBezTo>
                  <a:cubicBezTo>
                    <a:pt x="315950" y="555180"/>
                    <a:pt x="255721" y="509815"/>
                    <a:pt x="203483" y="453998"/>
                  </a:cubicBezTo>
                  <a:cubicBezTo>
                    <a:pt x="146893" y="393524"/>
                    <a:pt x="100043" y="326849"/>
                    <a:pt x="70539" y="249173"/>
                  </a:cubicBezTo>
                  <a:cubicBezTo>
                    <a:pt x="60026" y="221519"/>
                    <a:pt x="51852" y="193702"/>
                    <a:pt x="51852" y="164340"/>
                  </a:cubicBezTo>
                  <a:cubicBezTo>
                    <a:pt x="51852" y="163709"/>
                    <a:pt x="51852" y="163079"/>
                    <a:pt x="51852" y="162428"/>
                  </a:cubicBezTo>
                  <a:cubicBezTo>
                    <a:pt x="51974" y="152058"/>
                    <a:pt x="53702" y="142602"/>
                    <a:pt x="57179" y="133920"/>
                  </a:cubicBezTo>
                  <a:cubicBezTo>
                    <a:pt x="60656" y="125237"/>
                    <a:pt x="65882" y="117327"/>
                    <a:pt x="73202" y="110068"/>
                  </a:cubicBezTo>
                  <a:cubicBezTo>
                    <a:pt x="89043" y="94370"/>
                    <a:pt x="104619" y="78449"/>
                    <a:pt x="120459" y="62913"/>
                  </a:cubicBezTo>
                  <a:cubicBezTo>
                    <a:pt x="124505" y="58948"/>
                    <a:pt x="128267" y="56102"/>
                    <a:pt x="131724" y="54292"/>
                  </a:cubicBezTo>
                  <a:cubicBezTo>
                    <a:pt x="135201" y="52482"/>
                    <a:pt x="138312" y="51689"/>
                    <a:pt x="141362" y="51689"/>
                  </a:cubicBezTo>
                  <a:cubicBezTo>
                    <a:pt x="144453" y="51689"/>
                    <a:pt x="147584" y="52502"/>
                    <a:pt x="151102" y="54353"/>
                  </a:cubicBezTo>
                  <a:cubicBezTo>
                    <a:pt x="154579" y="56203"/>
                    <a:pt x="158382" y="59111"/>
                    <a:pt x="162469" y="63178"/>
                  </a:cubicBezTo>
                  <a:cubicBezTo>
                    <a:pt x="189228" y="89856"/>
                    <a:pt x="215846" y="116677"/>
                    <a:pt x="242361" y="143599"/>
                  </a:cubicBezTo>
                  <a:cubicBezTo>
                    <a:pt x="246103" y="147381"/>
                    <a:pt x="248766" y="150899"/>
                    <a:pt x="250454" y="154112"/>
                  </a:cubicBezTo>
                  <a:cubicBezTo>
                    <a:pt x="252142" y="157324"/>
                    <a:pt x="252874" y="160191"/>
                    <a:pt x="252874" y="162998"/>
                  </a:cubicBezTo>
                  <a:cubicBezTo>
                    <a:pt x="252874" y="165763"/>
                    <a:pt x="252162" y="168589"/>
                    <a:pt x="250515" y="171761"/>
                  </a:cubicBezTo>
                  <a:cubicBezTo>
                    <a:pt x="248868" y="174913"/>
                    <a:pt x="246265" y="178370"/>
                    <a:pt x="242626" y="182091"/>
                  </a:cubicBezTo>
                  <a:cubicBezTo>
                    <a:pt x="227233" y="197850"/>
                    <a:pt x="211921" y="213589"/>
                    <a:pt x="195756" y="228270"/>
                  </a:cubicBezTo>
                  <a:close/>
                </a:path>
              </a:pathLst>
            </a:custGeom>
            <a:grpFill/>
            <a:ln w="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24A0C2BB-6057-3CFD-1D5F-E5783F6670F9}"/>
                </a:ext>
              </a:extLst>
            </p:cNvPr>
            <p:cNvSpPr/>
            <p:nvPr/>
          </p:nvSpPr>
          <p:spPr>
            <a:xfrm>
              <a:off x="3496254" y="1899625"/>
              <a:ext cx="348342" cy="348362"/>
            </a:xfrm>
            <a:custGeom>
              <a:avLst/>
              <a:gdLst>
                <a:gd name="connsiteX0" fmla="*/ 347874 w 348342"/>
                <a:gd name="connsiteY0" fmla="*/ 317800 h 348362"/>
                <a:gd name="connsiteX1" fmla="*/ 345719 w 348342"/>
                <a:gd name="connsiteY1" fmla="*/ 307532 h 348362"/>
                <a:gd name="connsiteX2" fmla="*/ 277620 w 348342"/>
                <a:gd name="connsiteY2" fmla="*/ 153644 h 348362"/>
                <a:gd name="connsiteX3" fmla="*/ 120764 w 348342"/>
                <a:gd name="connsiteY3" fmla="*/ 27695 h 348362"/>
                <a:gd name="connsiteX4" fmla="*/ 30725 w 348342"/>
                <a:gd name="connsiteY4" fmla="*/ 488 h 348362"/>
                <a:gd name="connsiteX5" fmla="*/ 25377 w 348342"/>
                <a:gd name="connsiteY5" fmla="*/ 0 h 348362"/>
                <a:gd name="connsiteX6" fmla="*/ 25377 w 348342"/>
                <a:gd name="connsiteY6" fmla="*/ 0 h 348362"/>
                <a:gd name="connsiteX7" fmla="*/ 25296 w 348342"/>
                <a:gd name="connsiteY7" fmla="*/ 0 h 348362"/>
                <a:gd name="connsiteX8" fmla="*/ 7341 w 348342"/>
                <a:gd name="connsiteY8" fmla="*/ 7097 h 348362"/>
                <a:gd name="connsiteX9" fmla="*/ 20 w 348342"/>
                <a:gd name="connsiteY9" fmla="*/ 24075 h 348362"/>
                <a:gd name="connsiteX10" fmla="*/ 20 w 348342"/>
                <a:gd name="connsiteY10" fmla="*/ 24075 h 348362"/>
                <a:gd name="connsiteX11" fmla="*/ 0 w 348342"/>
                <a:gd name="connsiteY11" fmla="*/ 24075 h 348362"/>
                <a:gd name="connsiteX12" fmla="*/ 0 w 348342"/>
                <a:gd name="connsiteY12" fmla="*/ 25011 h 348362"/>
                <a:gd name="connsiteX13" fmla="*/ 0 w 348342"/>
                <a:gd name="connsiteY13" fmla="*/ 25011 h 348362"/>
                <a:gd name="connsiteX14" fmla="*/ 0 w 348342"/>
                <a:gd name="connsiteY14" fmla="*/ 25011 h 348362"/>
                <a:gd name="connsiteX15" fmla="*/ 0 w 348342"/>
                <a:gd name="connsiteY15" fmla="*/ 25031 h 348362"/>
                <a:gd name="connsiteX16" fmla="*/ 0 w 348342"/>
                <a:gd name="connsiteY16" fmla="*/ 25031 h 348362"/>
                <a:gd name="connsiteX17" fmla="*/ 0 w 348342"/>
                <a:gd name="connsiteY17" fmla="*/ 25519 h 348362"/>
                <a:gd name="connsiteX18" fmla="*/ 0 w 348342"/>
                <a:gd name="connsiteY18" fmla="*/ 25519 h 348362"/>
                <a:gd name="connsiteX19" fmla="*/ 1586 w 348342"/>
                <a:gd name="connsiteY19" fmla="*/ 35259 h 348362"/>
                <a:gd name="connsiteX20" fmla="*/ 10472 w 348342"/>
                <a:gd name="connsiteY20" fmla="*/ 46341 h 348362"/>
                <a:gd name="connsiteX21" fmla="*/ 25865 w 348342"/>
                <a:gd name="connsiteY21" fmla="*/ 52035 h 348362"/>
                <a:gd name="connsiteX22" fmla="*/ 129019 w 348342"/>
                <a:gd name="connsiteY22" fmla="*/ 89531 h 348362"/>
                <a:gd name="connsiteX23" fmla="*/ 229022 w 348342"/>
                <a:gd name="connsiteY23" fmla="*/ 174486 h 348362"/>
                <a:gd name="connsiteX24" fmla="*/ 288824 w 348342"/>
                <a:gd name="connsiteY24" fmla="*/ 291305 h 348362"/>
                <a:gd name="connsiteX25" fmla="*/ 298646 w 348342"/>
                <a:gd name="connsiteY25" fmla="*/ 331261 h 348362"/>
                <a:gd name="connsiteX26" fmla="*/ 308081 w 348342"/>
                <a:gd name="connsiteY26" fmla="*/ 343808 h 348362"/>
                <a:gd name="connsiteX27" fmla="*/ 322620 w 348342"/>
                <a:gd name="connsiteY27" fmla="*/ 348362 h 348362"/>
                <a:gd name="connsiteX28" fmla="*/ 329655 w 348342"/>
                <a:gd name="connsiteY28" fmla="*/ 347366 h 348362"/>
                <a:gd name="connsiteX29" fmla="*/ 343259 w 348342"/>
                <a:gd name="connsiteY29" fmla="*/ 338134 h 348362"/>
                <a:gd name="connsiteX30" fmla="*/ 348342 w 348342"/>
                <a:gd name="connsiteY30" fmla="*/ 322742 h 348362"/>
                <a:gd name="connsiteX31" fmla="*/ 347895 w 348342"/>
                <a:gd name="connsiteY31" fmla="*/ 317760 h 34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8342" h="348362">
                  <a:moveTo>
                    <a:pt x="347874" y="317800"/>
                  </a:moveTo>
                  <a:cubicBezTo>
                    <a:pt x="347203" y="314161"/>
                    <a:pt x="346349" y="310765"/>
                    <a:pt x="345719" y="307532"/>
                  </a:cubicBezTo>
                  <a:cubicBezTo>
                    <a:pt x="334637" y="251125"/>
                    <a:pt x="311802" y="199680"/>
                    <a:pt x="277620" y="153644"/>
                  </a:cubicBezTo>
                  <a:cubicBezTo>
                    <a:pt x="236444" y="98152"/>
                    <a:pt x="184104" y="55837"/>
                    <a:pt x="120764" y="27695"/>
                  </a:cubicBezTo>
                  <a:cubicBezTo>
                    <a:pt x="91869" y="14864"/>
                    <a:pt x="61754" y="5999"/>
                    <a:pt x="30725" y="488"/>
                  </a:cubicBezTo>
                  <a:cubicBezTo>
                    <a:pt x="28915" y="163"/>
                    <a:pt x="27126" y="0"/>
                    <a:pt x="25377" y="0"/>
                  </a:cubicBezTo>
                  <a:lnTo>
                    <a:pt x="25377" y="0"/>
                  </a:lnTo>
                  <a:cubicBezTo>
                    <a:pt x="25377" y="0"/>
                    <a:pt x="25296" y="0"/>
                    <a:pt x="25296" y="0"/>
                  </a:cubicBezTo>
                  <a:cubicBezTo>
                    <a:pt x="18280" y="0"/>
                    <a:pt x="11916" y="2582"/>
                    <a:pt x="7341" y="7097"/>
                  </a:cubicBezTo>
                  <a:cubicBezTo>
                    <a:pt x="2969" y="11387"/>
                    <a:pt x="325" y="17386"/>
                    <a:pt x="20" y="24075"/>
                  </a:cubicBezTo>
                  <a:lnTo>
                    <a:pt x="20" y="24075"/>
                  </a:lnTo>
                  <a:cubicBezTo>
                    <a:pt x="20" y="24075"/>
                    <a:pt x="0" y="24075"/>
                    <a:pt x="0" y="24075"/>
                  </a:cubicBezTo>
                  <a:lnTo>
                    <a:pt x="0" y="25011"/>
                  </a:lnTo>
                  <a:cubicBezTo>
                    <a:pt x="0" y="25011"/>
                    <a:pt x="0" y="25011"/>
                    <a:pt x="0" y="25011"/>
                  </a:cubicBezTo>
                  <a:lnTo>
                    <a:pt x="0" y="25011"/>
                  </a:lnTo>
                  <a:cubicBezTo>
                    <a:pt x="0" y="25011"/>
                    <a:pt x="0" y="25031"/>
                    <a:pt x="0" y="25031"/>
                  </a:cubicBezTo>
                  <a:lnTo>
                    <a:pt x="0" y="25031"/>
                  </a:lnTo>
                  <a:lnTo>
                    <a:pt x="0" y="25519"/>
                  </a:lnTo>
                  <a:cubicBezTo>
                    <a:pt x="0" y="25519"/>
                    <a:pt x="0" y="25519"/>
                    <a:pt x="0" y="25519"/>
                  </a:cubicBezTo>
                  <a:cubicBezTo>
                    <a:pt x="0" y="28976"/>
                    <a:pt x="488" y="32250"/>
                    <a:pt x="1586" y="35259"/>
                  </a:cubicBezTo>
                  <a:cubicBezTo>
                    <a:pt x="3213" y="39794"/>
                    <a:pt x="6304" y="43616"/>
                    <a:pt x="10472" y="46341"/>
                  </a:cubicBezTo>
                  <a:cubicBezTo>
                    <a:pt x="14620" y="49086"/>
                    <a:pt x="19744" y="50876"/>
                    <a:pt x="25865" y="52035"/>
                  </a:cubicBezTo>
                  <a:cubicBezTo>
                    <a:pt x="62385" y="58908"/>
                    <a:pt x="96953" y="70986"/>
                    <a:pt x="129019" y="89531"/>
                  </a:cubicBezTo>
                  <a:cubicBezTo>
                    <a:pt x="168996" y="112671"/>
                    <a:pt x="202344" y="140935"/>
                    <a:pt x="229022" y="174486"/>
                  </a:cubicBezTo>
                  <a:cubicBezTo>
                    <a:pt x="255680" y="208037"/>
                    <a:pt x="275668" y="246875"/>
                    <a:pt x="288824" y="291305"/>
                  </a:cubicBezTo>
                  <a:cubicBezTo>
                    <a:pt x="292586" y="303872"/>
                    <a:pt x="294050" y="317658"/>
                    <a:pt x="298646" y="331261"/>
                  </a:cubicBezTo>
                  <a:cubicBezTo>
                    <a:pt x="300435" y="336548"/>
                    <a:pt x="303831" y="340859"/>
                    <a:pt x="308081" y="343808"/>
                  </a:cubicBezTo>
                  <a:cubicBezTo>
                    <a:pt x="312310" y="346756"/>
                    <a:pt x="317373" y="348362"/>
                    <a:pt x="322620" y="348362"/>
                  </a:cubicBezTo>
                  <a:cubicBezTo>
                    <a:pt x="324958" y="348362"/>
                    <a:pt x="327337" y="348037"/>
                    <a:pt x="329655" y="347366"/>
                  </a:cubicBezTo>
                  <a:cubicBezTo>
                    <a:pt x="335267" y="345739"/>
                    <a:pt x="340005" y="342466"/>
                    <a:pt x="343259" y="338134"/>
                  </a:cubicBezTo>
                  <a:cubicBezTo>
                    <a:pt x="346532" y="333803"/>
                    <a:pt x="348342" y="328435"/>
                    <a:pt x="348342" y="322742"/>
                  </a:cubicBezTo>
                  <a:cubicBezTo>
                    <a:pt x="348342" y="321094"/>
                    <a:pt x="348200" y="319427"/>
                    <a:pt x="347895" y="317760"/>
                  </a:cubicBezTo>
                  <a:close/>
                </a:path>
              </a:pathLst>
            </a:custGeom>
            <a:grpFill/>
            <a:ln w="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4032243-7DFA-1D1F-7A76-64BAC86314A8}"/>
                </a:ext>
              </a:extLst>
            </p:cNvPr>
            <p:cNvSpPr/>
            <p:nvPr/>
          </p:nvSpPr>
          <p:spPr>
            <a:xfrm>
              <a:off x="3490276" y="2029152"/>
              <a:ext cx="225341" cy="224955"/>
            </a:xfrm>
            <a:custGeom>
              <a:avLst/>
              <a:gdLst>
                <a:gd name="connsiteX0" fmla="*/ 24930 w 225341"/>
                <a:gd name="connsiteY0" fmla="*/ 0 h 224955"/>
                <a:gd name="connsiteX1" fmla="*/ 24930 w 225341"/>
                <a:gd name="connsiteY1" fmla="*/ 0 h 224955"/>
                <a:gd name="connsiteX2" fmla="*/ 24604 w 225341"/>
                <a:gd name="connsiteY2" fmla="*/ 0 h 224955"/>
                <a:gd name="connsiteX3" fmla="*/ 24604 w 225341"/>
                <a:gd name="connsiteY3" fmla="*/ 0 h 224955"/>
                <a:gd name="connsiteX4" fmla="*/ 23974 w 225341"/>
                <a:gd name="connsiteY4" fmla="*/ 0 h 224955"/>
                <a:gd name="connsiteX5" fmla="*/ 23974 w 225341"/>
                <a:gd name="connsiteY5" fmla="*/ 41 h 224955"/>
                <a:gd name="connsiteX6" fmla="*/ 6954 w 225341"/>
                <a:gd name="connsiteY6" fmla="*/ 7483 h 224955"/>
                <a:gd name="connsiteX7" fmla="*/ 0 w 225341"/>
                <a:gd name="connsiteY7" fmla="*/ 25031 h 224955"/>
                <a:gd name="connsiteX8" fmla="*/ 508 w 225341"/>
                <a:gd name="connsiteY8" fmla="*/ 30216 h 224955"/>
                <a:gd name="connsiteX9" fmla="*/ 4291 w 225341"/>
                <a:gd name="connsiteY9" fmla="*/ 39672 h 224955"/>
                <a:gd name="connsiteX10" fmla="*/ 14580 w 225341"/>
                <a:gd name="connsiteY10" fmla="*/ 48171 h 224955"/>
                <a:gd name="connsiteX11" fmla="*/ 26780 w 225341"/>
                <a:gd name="connsiteY11" fmla="*/ 52035 h 224955"/>
                <a:gd name="connsiteX12" fmla="*/ 116514 w 225341"/>
                <a:gd name="connsiteY12" fmla="*/ 97380 h 224955"/>
                <a:gd name="connsiteX13" fmla="*/ 169159 w 225341"/>
                <a:gd name="connsiteY13" fmla="*/ 183087 h 224955"/>
                <a:gd name="connsiteX14" fmla="*/ 175422 w 225341"/>
                <a:gd name="connsiteY14" fmla="*/ 207265 h 224955"/>
                <a:gd name="connsiteX15" fmla="*/ 184816 w 225341"/>
                <a:gd name="connsiteY15" fmla="*/ 220299 h 224955"/>
                <a:gd name="connsiteX16" fmla="*/ 199701 w 225341"/>
                <a:gd name="connsiteY16" fmla="*/ 224955 h 224955"/>
                <a:gd name="connsiteX17" fmla="*/ 199721 w 225341"/>
                <a:gd name="connsiteY17" fmla="*/ 224955 h 224955"/>
                <a:gd name="connsiteX18" fmla="*/ 199782 w 225341"/>
                <a:gd name="connsiteY18" fmla="*/ 224955 h 224955"/>
                <a:gd name="connsiteX19" fmla="*/ 204947 w 225341"/>
                <a:gd name="connsiteY19" fmla="*/ 224508 h 224955"/>
                <a:gd name="connsiteX20" fmla="*/ 219689 w 225341"/>
                <a:gd name="connsiteY20" fmla="*/ 215093 h 224955"/>
                <a:gd name="connsiteX21" fmla="*/ 225240 w 225341"/>
                <a:gd name="connsiteY21" fmla="*/ 196467 h 224955"/>
                <a:gd name="connsiteX22" fmla="*/ 225240 w 225341"/>
                <a:gd name="connsiteY22" fmla="*/ 196142 h 224955"/>
                <a:gd name="connsiteX23" fmla="*/ 225342 w 225341"/>
                <a:gd name="connsiteY23" fmla="*/ 196142 h 224955"/>
                <a:gd name="connsiteX24" fmla="*/ 225220 w 225341"/>
                <a:gd name="connsiteY24" fmla="*/ 195552 h 224955"/>
                <a:gd name="connsiteX25" fmla="*/ 225138 w 225341"/>
                <a:gd name="connsiteY25" fmla="*/ 195207 h 224955"/>
                <a:gd name="connsiteX26" fmla="*/ 225138 w 225341"/>
                <a:gd name="connsiteY26" fmla="*/ 195207 h 224955"/>
                <a:gd name="connsiteX27" fmla="*/ 223715 w 225341"/>
                <a:gd name="connsiteY27" fmla="*/ 187439 h 224955"/>
                <a:gd name="connsiteX28" fmla="*/ 221478 w 225341"/>
                <a:gd name="connsiteY28" fmla="*/ 177557 h 224955"/>
                <a:gd name="connsiteX29" fmla="*/ 165763 w 225341"/>
                <a:gd name="connsiteY29" fmla="*/ 73731 h 224955"/>
                <a:gd name="connsiteX30" fmla="*/ 67021 w 225341"/>
                <a:gd name="connsiteY30" fmla="*/ 9476 h 224955"/>
                <a:gd name="connsiteX31" fmla="*/ 26028 w 225341"/>
                <a:gd name="connsiteY31" fmla="*/ 102 h 224955"/>
                <a:gd name="connsiteX32" fmla="*/ 26028 w 225341"/>
                <a:gd name="connsiteY32" fmla="*/ 61 h 224955"/>
                <a:gd name="connsiteX33" fmla="*/ 24991 w 225341"/>
                <a:gd name="connsiteY33" fmla="*/ 61 h 22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5341" h="224955">
                  <a:moveTo>
                    <a:pt x="24930" y="0"/>
                  </a:moveTo>
                  <a:cubicBezTo>
                    <a:pt x="24930" y="0"/>
                    <a:pt x="24930" y="0"/>
                    <a:pt x="24930" y="0"/>
                  </a:cubicBezTo>
                  <a:lnTo>
                    <a:pt x="24604" y="0"/>
                  </a:lnTo>
                  <a:cubicBezTo>
                    <a:pt x="24604" y="0"/>
                    <a:pt x="24604" y="0"/>
                    <a:pt x="24604" y="0"/>
                  </a:cubicBezTo>
                  <a:lnTo>
                    <a:pt x="23974" y="0"/>
                  </a:lnTo>
                  <a:cubicBezTo>
                    <a:pt x="23974" y="0"/>
                    <a:pt x="23974" y="41"/>
                    <a:pt x="23974" y="41"/>
                  </a:cubicBezTo>
                  <a:cubicBezTo>
                    <a:pt x="17203" y="203"/>
                    <a:pt x="11184" y="3030"/>
                    <a:pt x="6954" y="7483"/>
                  </a:cubicBezTo>
                  <a:cubicBezTo>
                    <a:pt x="2562" y="12058"/>
                    <a:pt x="-20" y="18321"/>
                    <a:pt x="0" y="25031"/>
                  </a:cubicBezTo>
                  <a:cubicBezTo>
                    <a:pt x="0" y="26739"/>
                    <a:pt x="163" y="28488"/>
                    <a:pt x="508" y="30216"/>
                  </a:cubicBezTo>
                  <a:cubicBezTo>
                    <a:pt x="1220" y="33856"/>
                    <a:pt x="2501" y="37028"/>
                    <a:pt x="4291" y="39672"/>
                  </a:cubicBezTo>
                  <a:cubicBezTo>
                    <a:pt x="6975" y="43677"/>
                    <a:pt x="10675" y="46341"/>
                    <a:pt x="14580" y="48171"/>
                  </a:cubicBezTo>
                  <a:cubicBezTo>
                    <a:pt x="18484" y="50001"/>
                    <a:pt x="22652" y="51079"/>
                    <a:pt x="26780" y="52035"/>
                  </a:cubicBezTo>
                  <a:cubicBezTo>
                    <a:pt x="63097" y="60453"/>
                    <a:pt x="92886" y="75602"/>
                    <a:pt x="116514" y="97380"/>
                  </a:cubicBezTo>
                  <a:cubicBezTo>
                    <a:pt x="140142" y="119178"/>
                    <a:pt x="157670" y="147666"/>
                    <a:pt x="169159" y="183087"/>
                  </a:cubicBezTo>
                  <a:cubicBezTo>
                    <a:pt x="171558" y="190428"/>
                    <a:pt x="172697" y="198806"/>
                    <a:pt x="175422" y="207265"/>
                  </a:cubicBezTo>
                  <a:cubicBezTo>
                    <a:pt x="177191" y="212755"/>
                    <a:pt x="180505" y="217249"/>
                    <a:pt x="184816" y="220299"/>
                  </a:cubicBezTo>
                  <a:cubicBezTo>
                    <a:pt x="189086" y="223349"/>
                    <a:pt x="194271" y="224935"/>
                    <a:pt x="199701" y="224955"/>
                  </a:cubicBezTo>
                  <a:lnTo>
                    <a:pt x="199721" y="224955"/>
                  </a:lnTo>
                  <a:cubicBezTo>
                    <a:pt x="199721" y="224955"/>
                    <a:pt x="199782" y="224955"/>
                    <a:pt x="199782" y="224955"/>
                  </a:cubicBezTo>
                  <a:cubicBezTo>
                    <a:pt x="201490" y="224955"/>
                    <a:pt x="203198" y="224793"/>
                    <a:pt x="204947" y="224508"/>
                  </a:cubicBezTo>
                  <a:cubicBezTo>
                    <a:pt x="210905" y="223471"/>
                    <a:pt x="216130" y="220055"/>
                    <a:pt x="219689" y="215093"/>
                  </a:cubicBezTo>
                  <a:cubicBezTo>
                    <a:pt x="223268" y="210132"/>
                    <a:pt x="225240" y="203706"/>
                    <a:pt x="225240" y="196467"/>
                  </a:cubicBezTo>
                  <a:lnTo>
                    <a:pt x="225240" y="196142"/>
                  </a:lnTo>
                  <a:cubicBezTo>
                    <a:pt x="225240" y="196142"/>
                    <a:pt x="225342" y="196142"/>
                    <a:pt x="225342" y="196142"/>
                  </a:cubicBezTo>
                  <a:lnTo>
                    <a:pt x="225220" y="195552"/>
                  </a:lnTo>
                  <a:lnTo>
                    <a:pt x="225138" y="195207"/>
                  </a:lnTo>
                  <a:lnTo>
                    <a:pt x="225138" y="195207"/>
                  </a:lnTo>
                  <a:cubicBezTo>
                    <a:pt x="224732" y="193214"/>
                    <a:pt x="224284" y="190489"/>
                    <a:pt x="223715" y="187439"/>
                  </a:cubicBezTo>
                  <a:cubicBezTo>
                    <a:pt x="223146" y="184369"/>
                    <a:pt x="222434" y="180973"/>
                    <a:pt x="221478" y="177557"/>
                  </a:cubicBezTo>
                  <a:cubicBezTo>
                    <a:pt x="210132" y="136543"/>
                    <a:pt x="191567" y="101833"/>
                    <a:pt x="165763" y="73731"/>
                  </a:cubicBezTo>
                  <a:cubicBezTo>
                    <a:pt x="139980" y="45609"/>
                    <a:pt x="106977" y="24157"/>
                    <a:pt x="67021" y="9476"/>
                  </a:cubicBezTo>
                  <a:cubicBezTo>
                    <a:pt x="54190" y="4758"/>
                    <a:pt x="40607" y="468"/>
                    <a:pt x="26028" y="102"/>
                  </a:cubicBezTo>
                  <a:lnTo>
                    <a:pt x="26028" y="61"/>
                  </a:lnTo>
                  <a:cubicBezTo>
                    <a:pt x="26028" y="61"/>
                    <a:pt x="24991" y="61"/>
                    <a:pt x="24991" y="61"/>
                  </a:cubicBezTo>
                  <a:close/>
                </a:path>
              </a:pathLst>
            </a:custGeom>
            <a:grpFill/>
            <a:ln w="0" cap="flat">
              <a:noFill/>
              <a:prstDash val="solid"/>
              <a:miter/>
            </a:ln>
          </p:spPr>
          <p:txBody>
            <a:bodyPr rtlCol="0" anchor="ctr"/>
            <a:lstStyle/>
            <a:p>
              <a:endParaRPr lang="en-US"/>
            </a:p>
          </p:txBody>
        </p:sp>
      </p:grpSp>
      <p:grpSp>
        <p:nvGrpSpPr>
          <p:cNvPr id="129" name="Graphic 105">
            <a:extLst>
              <a:ext uri="{FF2B5EF4-FFF2-40B4-BE49-F238E27FC236}">
                <a16:creationId xmlns:a16="http://schemas.microsoft.com/office/drawing/2014/main" id="{6F1C88AA-F4EA-1AB9-62D0-33EC7B88EBDA}"/>
              </a:ext>
            </a:extLst>
          </p:cNvPr>
          <p:cNvGrpSpPr/>
          <p:nvPr/>
        </p:nvGrpSpPr>
        <p:grpSpPr>
          <a:xfrm>
            <a:off x="8413420" y="3917584"/>
            <a:ext cx="757785" cy="758210"/>
            <a:chOff x="8413420" y="3917584"/>
            <a:chExt cx="757785" cy="758210"/>
          </a:xfrm>
          <a:solidFill>
            <a:srgbClr val="7A1502"/>
          </a:solidFill>
        </p:grpSpPr>
        <p:sp>
          <p:nvSpPr>
            <p:cNvPr id="130" name="Freeform: Shape 129">
              <a:extLst>
                <a:ext uri="{FF2B5EF4-FFF2-40B4-BE49-F238E27FC236}">
                  <a16:creationId xmlns:a16="http://schemas.microsoft.com/office/drawing/2014/main" id="{086246ED-8E00-1B33-E074-5D83C7548B69}"/>
                </a:ext>
              </a:extLst>
            </p:cNvPr>
            <p:cNvSpPr/>
            <p:nvPr/>
          </p:nvSpPr>
          <p:spPr>
            <a:xfrm>
              <a:off x="8413420" y="3917584"/>
              <a:ext cx="757785" cy="757740"/>
            </a:xfrm>
            <a:custGeom>
              <a:avLst/>
              <a:gdLst>
                <a:gd name="connsiteX0" fmla="*/ 543149 w 757785"/>
                <a:gd name="connsiteY0" fmla="*/ 359026 h 757740"/>
                <a:gd name="connsiteX1" fmla="*/ 536724 w 757785"/>
                <a:gd name="connsiteY1" fmla="*/ 362259 h 757740"/>
                <a:gd name="connsiteX2" fmla="*/ 339321 w 757785"/>
                <a:gd name="connsiteY2" fmla="*/ 493658 h 757740"/>
                <a:gd name="connsiteX3" fmla="*/ 332021 w 757785"/>
                <a:gd name="connsiteY3" fmla="*/ 507505 h 757740"/>
                <a:gd name="connsiteX4" fmla="*/ 332042 w 757785"/>
                <a:gd name="connsiteY4" fmla="*/ 610945 h 757740"/>
                <a:gd name="connsiteX5" fmla="*/ 338569 w 757785"/>
                <a:gd name="connsiteY5" fmla="*/ 621681 h 757740"/>
                <a:gd name="connsiteX6" fmla="*/ 379420 w 757785"/>
                <a:gd name="connsiteY6" fmla="*/ 687421 h 757740"/>
                <a:gd name="connsiteX7" fmla="*/ 379420 w 757785"/>
                <a:gd name="connsiteY7" fmla="*/ 732481 h 757740"/>
                <a:gd name="connsiteX8" fmla="*/ 354633 w 757785"/>
                <a:gd name="connsiteY8" fmla="*/ 757695 h 757740"/>
                <a:gd name="connsiteX9" fmla="*/ 25100 w 757785"/>
                <a:gd name="connsiteY9" fmla="*/ 757695 h 757740"/>
                <a:gd name="connsiteX10" fmla="*/ 109 w 757785"/>
                <a:gd name="connsiteY10" fmla="*/ 732644 h 757740"/>
                <a:gd name="connsiteX11" fmla="*/ 109 w 757785"/>
                <a:gd name="connsiteY11" fmla="*/ 686099 h 757740"/>
                <a:gd name="connsiteX12" fmla="*/ 39517 w 757785"/>
                <a:gd name="connsiteY12" fmla="*/ 622494 h 757740"/>
                <a:gd name="connsiteX13" fmla="*/ 47487 w 757785"/>
                <a:gd name="connsiteY13" fmla="*/ 608891 h 757740"/>
                <a:gd name="connsiteX14" fmla="*/ 47365 w 757785"/>
                <a:gd name="connsiteY14" fmla="*/ 242411 h 757740"/>
                <a:gd name="connsiteX15" fmla="*/ 75914 w 757785"/>
                <a:gd name="connsiteY15" fmla="*/ 212967 h 757740"/>
                <a:gd name="connsiteX16" fmla="*/ 82929 w 757785"/>
                <a:gd name="connsiteY16" fmla="*/ 205464 h 757740"/>
                <a:gd name="connsiteX17" fmla="*/ 82868 w 757785"/>
                <a:gd name="connsiteY17" fmla="*/ 132322 h 757740"/>
                <a:gd name="connsiteX18" fmla="*/ 102613 w 757785"/>
                <a:gd name="connsiteY18" fmla="*/ 106722 h 757740"/>
                <a:gd name="connsiteX19" fmla="*/ 393349 w 757785"/>
                <a:gd name="connsiteY19" fmla="*/ 33906 h 757740"/>
                <a:gd name="connsiteX20" fmla="*/ 524381 w 757785"/>
                <a:gd name="connsiteY20" fmla="*/ 1168 h 757740"/>
                <a:gd name="connsiteX21" fmla="*/ 540363 w 757785"/>
                <a:gd name="connsiteY21" fmla="*/ 1249 h 757740"/>
                <a:gd name="connsiteX22" fmla="*/ 556753 w 757785"/>
                <a:gd name="connsiteY22" fmla="*/ 24206 h 757740"/>
                <a:gd name="connsiteX23" fmla="*/ 539611 w 757785"/>
                <a:gd name="connsiteY23" fmla="*/ 47408 h 757740"/>
                <a:gd name="connsiteX24" fmla="*/ 491013 w 757785"/>
                <a:gd name="connsiteY24" fmla="*/ 59933 h 757740"/>
                <a:gd name="connsiteX25" fmla="*/ 306197 w 757785"/>
                <a:gd name="connsiteY25" fmla="*/ 105888 h 757740"/>
                <a:gd name="connsiteX26" fmla="*/ 296498 w 757785"/>
                <a:gd name="connsiteY26" fmla="*/ 118292 h 757740"/>
                <a:gd name="connsiteX27" fmla="*/ 296559 w 757785"/>
                <a:gd name="connsiteY27" fmla="*/ 204000 h 757740"/>
                <a:gd name="connsiteX28" fmla="*/ 305099 w 757785"/>
                <a:gd name="connsiteY28" fmla="*/ 213028 h 757740"/>
                <a:gd name="connsiteX29" fmla="*/ 332164 w 757785"/>
                <a:gd name="connsiteY29" fmla="*/ 240316 h 757740"/>
                <a:gd name="connsiteX30" fmla="*/ 332164 w 757785"/>
                <a:gd name="connsiteY30" fmla="*/ 252131 h 757740"/>
                <a:gd name="connsiteX31" fmla="*/ 340419 w 757785"/>
                <a:gd name="connsiteY31" fmla="*/ 257621 h 757740"/>
                <a:gd name="connsiteX32" fmla="*/ 518281 w 757785"/>
                <a:gd name="connsiteY32" fmla="*/ 189339 h 757740"/>
                <a:gd name="connsiteX33" fmla="*/ 607242 w 757785"/>
                <a:gd name="connsiteY33" fmla="*/ 177037 h 757740"/>
                <a:gd name="connsiteX34" fmla="*/ 685549 w 757785"/>
                <a:gd name="connsiteY34" fmla="*/ 177383 h 757740"/>
                <a:gd name="connsiteX35" fmla="*/ 757755 w 757785"/>
                <a:gd name="connsiteY35" fmla="*/ 249263 h 757740"/>
                <a:gd name="connsiteX36" fmla="*/ 757755 w 757785"/>
                <a:gd name="connsiteY36" fmla="*/ 317240 h 757740"/>
                <a:gd name="connsiteX37" fmla="*/ 738763 w 757785"/>
                <a:gd name="connsiteY37" fmla="*/ 343430 h 757740"/>
                <a:gd name="connsiteX38" fmla="*/ 734106 w 757785"/>
                <a:gd name="connsiteY38" fmla="*/ 351116 h 757740"/>
                <a:gd name="connsiteX39" fmla="*/ 734106 w 757785"/>
                <a:gd name="connsiteY39" fmla="*/ 412444 h 757740"/>
                <a:gd name="connsiteX40" fmla="*/ 707896 w 757785"/>
                <a:gd name="connsiteY40" fmla="*/ 438472 h 757740"/>
                <a:gd name="connsiteX41" fmla="*/ 569726 w 757785"/>
                <a:gd name="connsiteY41" fmla="*/ 438472 h 757740"/>
                <a:gd name="connsiteX42" fmla="*/ 543942 w 757785"/>
                <a:gd name="connsiteY42" fmla="*/ 412729 h 757740"/>
                <a:gd name="connsiteX43" fmla="*/ 543881 w 757785"/>
                <a:gd name="connsiteY43" fmla="*/ 366184 h 757740"/>
                <a:gd name="connsiteX44" fmla="*/ 543129 w 757785"/>
                <a:gd name="connsiteY44" fmla="*/ 359006 h 757740"/>
                <a:gd name="connsiteX45" fmla="*/ 95720 w 757785"/>
                <a:gd name="connsiteY45" fmla="*/ 438024 h 757740"/>
                <a:gd name="connsiteX46" fmla="*/ 95720 w 757785"/>
                <a:gd name="connsiteY46" fmla="*/ 604905 h 757740"/>
                <a:gd name="connsiteX47" fmla="*/ 105256 w 757785"/>
                <a:gd name="connsiteY47" fmla="*/ 614828 h 757740"/>
                <a:gd name="connsiteX48" fmla="*/ 274354 w 757785"/>
                <a:gd name="connsiteY48" fmla="*/ 614991 h 757740"/>
                <a:gd name="connsiteX49" fmla="*/ 284013 w 757785"/>
                <a:gd name="connsiteY49" fmla="*/ 605617 h 757740"/>
                <a:gd name="connsiteX50" fmla="*/ 284013 w 757785"/>
                <a:gd name="connsiteY50" fmla="*/ 270390 h 757740"/>
                <a:gd name="connsiteX51" fmla="*/ 274293 w 757785"/>
                <a:gd name="connsiteY51" fmla="*/ 261057 h 757740"/>
                <a:gd name="connsiteX52" fmla="*/ 105948 w 757785"/>
                <a:gd name="connsiteY52" fmla="*/ 261220 h 757740"/>
                <a:gd name="connsiteX53" fmla="*/ 95720 w 757785"/>
                <a:gd name="connsiteY53" fmla="*/ 271184 h 757740"/>
                <a:gd name="connsiteX54" fmla="*/ 95720 w 757785"/>
                <a:gd name="connsiteY54" fmla="*/ 438065 h 757740"/>
                <a:gd name="connsiteX55" fmla="*/ 628410 w 757785"/>
                <a:gd name="connsiteY55" fmla="*/ 295625 h 757740"/>
                <a:gd name="connsiteX56" fmla="*/ 702263 w 757785"/>
                <a:gd name="connsiteY56" fmla="*/ 295727 h 757740"/>
                <a:gd name="connsiteX57" fmla="*/ 709543 w 757785"/>
                <a:gd name="connsiteY57" fmla="*/ 288528 h 757740"/>
                <a:gd name="connsiteX58" fmla="*/ 709441 w 757785"/>
                <a:gd name="connsiteY58" fmla="*/ 253818 h 757740"/>
                <a:gd name="connsiteX59" fmla="*/ 681238 w 757785"/>
                <a:gd name="connsiteY59" fmla="*/ 225737 h 757740"/>
                <a:gd name="connsiteX60" fmla="*/ 572675 w 757785"/>
                <a:gd name="connsiteY60" fmla="*/ 225696 h 757740"/>
                <a:gd name="connsiteX61" fmla="*/ 550368 w 757785"/>
                <a:gd name="connsiteY61" fmla="*/ 229926 h 757740"/>
                <a:gd name="connsiteX62" fmla="*/ 339972 w 757785"/>
                <a:gd name="connsiteY62" fmla="*/ 309981 h 757740"/>
                <a:gd name="connsiteX63" fmla="*/ 332021 w 757785"/>
                <a:gd name="connsiteY63" fmla="*/ 321835 h 757740"/>
                <a:gd name="connsiteX64" fmla="*/ 332164 w 757785"/>
                <a:gd name="connsiteY64" fmla="*/ 428914 h 757740"/>
                <a:gd name="connsiteX65" fmla="*/ 332184 w 757785"/>
                <a:gd name="connsiteY65" fmla="*/ 434832 h 757740"/>
                <a:gd name="connsiteX66" fmla="*/ 336292 w 757785"/>
                <a:gd name="connsiteY66" fmla="*/ 437089 h 757740"/>
                <a:gd name="connsiteX67" fmla="*/ 343062 w 757785"/>
                <a:gd name="connsiteY67" fmla="*/ 432615 h 757740"/>
                <a:gd name="connsiteX68" fmla="*/ 538391 w 757785"/>
                <a:gd name="connsiteY68" fmla="*/ 302294 h 757740"/>
                <a:gd name="connsiteX69" fmla="*/ 560454 w 757785"/>
                <a:gd name="connsiteY69" fmla="*/ 295564 h 757740"/>
                <a:gd name="connsiteX70" fmla="*/ 628390 w 757785"/>
                <a:gd name="connsiteY70" fmla="*/ 295666 h 757740"/>
                <a:gd name="connsiteX71" fmla="*/ 189032 w 757785"/>
                <a:gd name="connsiteY71" fmla="*/ 709422 h 757740"/>
                <a:gd name="connsiteX72" fmla="*/ 315286 w 757785"/>
                <a:gd name="connsiteY72" fmla="*/ 709422 h 757740"/>
                <a:gd name="connsiteX73" fmla="*/ 331127 w 757785"/>
                <a:gd name="connsiteY73" fmla="*/ 693257 h 757740"/>
                <a:gd name="connsiteX74" fmla="*/ 301236 w 757785"/>
                <a:gd name="connsiteY74" fmla="*/ 663162 h 757740"/>
                <a:gd name="connsiteX75" fmla="*/ 84902 w 757785"/>
                <a:gd name="connsiteY75" fmla="*/ 662898 h 757740"/>
                <a:gd name="connsiteX76" fmla="*/ 48321 w 757785"/>
                <a:gd name="connsiteY76" fmla="*/ 699886 h 757740"/>
                <a:gd name="connsiteX77" fmla="*/ 58326 w 757785"/>
                <a:gd name="connsiteY77" fmla="*/ 709422 h 757740"/>
                <a:gd name="connsiteX78" fmla="*/ 189012 w 757785"/>
                <a:gd name="connsiteY78" fmla="*/ 709422 h 757740"/>
                <a:gd name="connsiteX79" fmla="*/ 189866 w 757785"/>
                <a:gd name="connsiteY79" fmla="*/ 212886 h 757740"/>
                <a:gd name="connsiteX80" fmla="*/ 240762 w 757785"/>
                <a:gd name="connsiteY80" fmla="*/ 212988 h 757740"/>
                <a:gd name="connsiteX81" fmla="*/ 248489 w 757785"/>
                <a:gd name="connsiteY81" fmla="*/ 205464 h 757740"/>
                <a:gd name="connsiteX82" fmla="*/ 248489 w 757785"/>
                <a:gd name="connsiteY82" fmla="*/ 128012 h 757740"/>
                <a:gd name="connsiteX83" fmla="*/ 241291 w 757785"/>
                <a:gd name="connsiteY83" fmla="*/ 122257 h 757740"/>
                <a:gd name="connsiteX84" fmla="*/ 137628 w 757785"/>
                <a:gd name="connsiteY84" fmla="*/ 148224 h 757740"/>
                <a:gd name="connsiteX85" fmla="*/ 131101 w 757785"/>
                <a:gd name="connsiteY85" fmla="*/ 156967 h 757740"/>
                <a:gd name="connsiteX86" fmla="*/ 131060 w 757785"/>
                <a:gd name="connsiteY86" fmla="*/ 204915 h 757740"/>
                <a:gd name="connsiteX87" fmla="*/ 138970 w 757785"/>
                <a:gd name="connsiteY87" fmla="*/ 213008 h 757740"/>
                <a:gd name="connsiteX88" fmla="*/ 189866 w 757785"/>
                <a:gd name="connsiteY88" fmla="*/ 212886 h 757740"/>
                <a:gd name="connsiteX89" fmla="*/ 638801 w 757785"/>
                <a:gd name="connsiteY89" fmla="*/ 390219 h 757740"/>
                <a:gd name="connsiteX90" fmla="*/ 678696 w 757785"/>
                <a:gd name="connsiteY90" fmla="*/ 390320 h 757740"/>
                <a:gd name="connsiteX91" fmla="*/ 685894 w 757785"/>
                <a:gd name="connsiteY91" fmla="*/ 383021 h 757740"/>
                <a:gd name="connsiteX92" fmla="*/ 685874 w 757785"/>
                <a:gd name="connsiteY92" fmla="*/ 350507 h 757740"/>
                <a:gd name="connsiteX93" fmla="*/ 679550 w 757785"/>
                <a:gd name="connsiteY93" fmla="*/ 343878 h 757740"/>
                <a:gd name="connsiteX94" fmla="*/ 598275 w 757785"/>
                <a:gd name="connsiteY94" fmla="*/ 343878 h 757740"/>
                <a:gd name="connsiteX95" fmla="*/ 592236 w 757785"/>
                <a:gd name="connsiteY95" fmla="*/ 350019 h 757740"/>
                <a:gd name="connsiteX96" fmla="*/ 592175 w 757785"/>
                <a:gd name="connsiteY96" fmla="*/ 383265 h 757740"/>
                <a:gd name="connsiteX97" fmla="*/ 599658 w 757785"/>
                <a:gd name="connsiteY97" fmla="*/ 390280 h 757740"/>
                <a:gd name="connsiteX98" fmla="*/ 638821 w 757785"/>
                <a:gd name="connsiteY98" fmla="*/ 390198 h 75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7785" h="757740">
                  <a:moveTo>
                    <a:pt x="543149" y="359026"/>
                  </a:moveTo>
                  <a:cubicBezTo>
                    <a:pt x="540343" y="358864"/>
                    <a:pt x="538676" y="360958"/>
                    <a:pt x="536724" y="362259"/>
                  </a:cubicBezTo>
                  <a:cubicBezTo>
                    <a:pt x="470923" y="406059"/>
                    <a:pt x="405203" y="449980"/>
                    <a:pt x="339321" y="493658"/>
                  </a:cubicBezTo>
                  <a:cubicBezTo>
                    <a:pt x="333912" y="497237"/>
                    <a:pt x="331980" y="501100"/>
                    <a:pt x="332021" y="507505"/>
                  </a:cubicBezTo>
                  <a:cubicBezTo>
                    <a:pt x="332326" y="541992"/>
                    <a:pt x="332265" y="576458"/>
                    <a:pt x="332042" y="610945"/>
                  </a:cubicBezTo>
                  <a:cubicBezTo>
                    <a:pt x="332001" y="616313"/>
                    <a:pt x="333607" y="619139"/>
                    <a:pt x="338569" y="621681"/>
                  </a:cubicBezTo>
                  <a:cubicBezTo>
                    <a:pt x="365308" y="635305"/>
                    <a:pt x="379318" y="657123"/>
                    <a:pt x="379420" y="687421"/>
                  </a:cubicBezTo>
                  <a:cubicBezTo>
                    <a:pt x="379481" y="702448"/>
                    <a:pt x="379501" y="717475"/>
                    <a:pt x="379420" y="732481"/>
                  </a:cubicBezTo>
                  <a:cubicBezTo>
                    <a:pt x="379338" y="747772"/>
                    <a:pt x="369700" y="757695"/>
                    <a:pt x="354633" y="757695"/>
                  </a:cubicBezTo>
                  <a:cubicBezTo>
                    <a:pt x="244788" y="757756"/>
                    <a:pt x="134944" y="757756"/>
                    <a:pt x="25100" y="757695"/>
                  </a:cubicBezTo>
                  <a:cubicBezTo>
                    <a:pt x="10133" y="757695"/>
                    <a:pt x="211" y="747650"/>
                    <a:pt x="109" y="732644"/>
                  </a:cubicBezTo>
                  <a:cubicBezTo>
                    <a:pt x="7" y="717129"/>
                    <a:pt x="-74" y="701614"/>
                    <a:pt x="109" y="686099"/>
                  </a:cubicBezTo>
                  <a:cubicBezTo>
                    <a:pt x="495" y="657062"/>
                    <a:pt x="14018" y="635752"/>
                    <a:pt x="39517" y="622494"/>
                  </a:cubicBezTo>
                  <a:cubicBezTo>
                    <a:pt x="45962" y="619139"/>
                    <a:pt x="47487" y="615479"/>
                    <a:pt x="47487" y="608891"/>
                  </a:cubicBezTo>
                  <a:cubicBezTo>
                    <a:pt x="47324" y="486724"/>
                    <a:pt x="47365" y="364578"/>
                    <a:pt x="47365" y="242411"/>
                  </a:cubicBezTo>
                  <a:cubicBezTo>
                    <a:pt x="47365" y="221263"/>
                    <a:pt x="54889" y="213272"/>
                    <a:pt x="75914" y="212967"/>
                  </a:cubicBezTo>
                  <a:cubicBezTo>
                    <a:pt x="81628" y="212886"/>
                    <a:pt x="82970" y="210690"/>
                    <a:pt x="82929" y="205464"/>
                  </a:cubicBezTo>
                  <a:cubicBezTo>
                    <a:pt x="82747" y="181083"/>
                    <a:pt x="82807" y="156703"/>
                    <a:pt x="82868" y="132322"/>
                  </a:cubicBezTo>
                  <a:cubicBezTo>
                    <a:pt x="82909" y="118434"/>
                    <a:pt x="89253" y="110057"/>
                    <a:pt x="102613" y="106722"/>
                  </a:cubicBezTo>
                  <a:cubicBezTo>
                    <a:pt x="199525" y="82402"/>
                    <a:pt x="296437" y="58164"/>
                    <a:pt x="393349" y="33906"/>
                  </a:cubicBezTo>
                  <a:cubicBezTo>
                    <a:pt x="437026" y="22986"/>
                    <a:pt x="480724" y="12108"/>
                    <a:pt x="524381" y="1168"/>
                  </a:cubicBezTo>
                  <a:cubicBezTo>
                    <a:pt x="529749" y="-174"/>
                    <a:pt x="535057" y="-621"/>
                    <a:pt x="540363" y="1249"/>
                  </a:cubicBezTo>
                  <a:cubicBezTo>
                    <a:pt x="550795" y="4909"/>
                    <a:pt x="556753" y="13307"/>
                    <a:pt x="556753" y="24206"/>
                  </a:cubicBezTo>
                  <a:cubicBezTo>
                    <a:pt x="556753" y="34984"/>
                    <a:pt x="550368" y="44357"/>
                    <a:pt x="539611" y="47408"/>
                  </a:cubicBezTo>
                  <a:cubicBezTo>
                    <a:pt x="523527" y="51983"/>
                    <a:pt x="507239" y="55867"/>
                    <a:pt x="491013" y="59933"/>
                  </a:cubicBezTo>
                  <a:cubicBezTo>
                    <a:pt x="429421" y="75326"/>
                    <a:pt x="367850" y="90800"/>
                    <a:pt x="306197" y="105888"/>
                  </a:cubicBezTo>
                  <a:cubicBezTo>
                    <a:pt x="298897" y="107678"/>
                    <a:pt x="296376" y="110667"/>
                    <a:pt x="296498" y="118292"/>
                  </a:cubicBezTo>
                  <a:cubicBezTo>
                    <a:pt x="296945" y="146861"/>
                    <a:pt x="296843" y="175430"/>
                    <a:pt x="296559" y="204000"/>
                  </a:cubicBezTo>
                  <a:cubicBezTo>
                    <a:pt x="296498" y="210466"/>
                    <a:pt x="297901" y="213150"/>
                    <a:pt x="305099" y="213028"/>
                  </a:cubicBezTo>
                  <a:cubicBezTo>
                    <a:pt x="323115" y="212703"/>
                    <a:pt x="332103" y="222178"/>
                    <a:pt x="332164" y="240316"/>
                  </a:cubicBezTo>
                  <a:cubicBezTo>
                    <a:pt x="332164" y="244261"/>
                    <a:pt x="332164" y="248206"/>
                    <a:pt x="332164" y="252131"/>
                  </a:cubicBezTo>
                  <a:cubicBezTo>
                    <a:pt x="332225" y="260610"/>
                    <a:pt x="332265" y="260732"/>
                    <a:pt x="340419" y="257621"/>
                  </a:cubicBezTo>
                  <a:cubicBezTo>
                    <a:pt x="399774" y="235030"/>
                    <a:pt x="459556" y="213476"/>
                    <a:pt x="518281" y="189339"/>
                  </a:cubicBezTo>
                  <a:cubicBezTo>
                    <a:pt x="547460" y="177362"/>
                    <a:pt x="576924" y="176549"/>
                    <a:pt x="607242" y="177037"/>
                  </a:cubicBezTo>
                  <a:cubicBezTo>
                    <a:pt x="633331" y="177464"/>
                    <a:pt x="659440" y="177301"/>
                    <a:pt x="685549" y="177383"/>
                  </a:cubicBezTo>
                  <a:cubicBezTo>
                    <a:pt x="726542" y="177505"/>
                    <a:pt x="757673" y="208453"/>
                    <a:pt x="757755" y="249263"/>
                  </a:cubicBezTo>
                  <a:cubicBezTo>
                    <a:pt x="757796" y="271916"/>
                    <a:pt x="757796" y="294588"/>
                    <a:pt x="757755" y="317240"/>
                  </a:cubicBezTo>
                  <a:cubicBezTo>
                    <a:pt x="757755" y="331555"/>
                    <a:pt x="752386" y="339404"/>
                    <a:pt x="738763" y="343430"/>
                  </a:cubicBezTo>
                  <a:cubicBezTo>
                    <a:pt x="734004" y="344833"/>
                    <a:pt x="734106" y="347599"/>
                    <a:pt x="734106" y="351116"/>
                  </a:cubicBezTo>
                  <a:cubicBezTo>
                    <a:pt x="734106" y="371552"/>
                    <a:pt x="734147" y="392008"/>
                    <a:pt x="734106" y="412444"/>
                  </a:cubicBezTo>
                  <a:cubicBezTo>
                    <a:pt x="734065" y="429037"/>
                    <a:pt x="724590" y="438472"/>
                    <a:pt x="707896" y="438472"/>
                  </a:cubicBezTo>
                  <a:cubicBezTo>
                    <a:pt x="661839" y="438512"/>
                    <a:pt x="615783" y="438512"/>
                    <a:pt x="569726" y="438472"/>
                  </a:cubicBezTo>
                  <a:cubicBezTo>
                    <a:pt x="553764" y="438472"/>
                    <a:pt x="544003" y="428670"/>
                    <a:pt x="543942" y="412729"/>
                  </a:cubicBezTo>
                  <a:cubicBezTo>
                    <a:pt x="543881" y="397214"/>
                    <a:pt x="543963" y="381699"/>
                    <a:pt x="543881" y="366184"/>
                  </a:cubicBezTo>
                  <a:cubicBezTo>
                    <a:pt x="543881" y="363825"/>
                    <a:pt x="544593" y="361304"/>
                    <a:pt x="543129" y="359006"/>
                  </a:cubicBezTo>
                  <a:close/>
                  <a:moveTo>
                    <a:pt x="95720" y="438024"/>
                  </a:moveTo>
                  <a:cubicBezTo>
                    <a:pt x="95720" y="493658"/>
                    <a:pt x="95720" y="549272"/>
                    <a:pt x="95720" y="604905"/>
                  </a:cubicBezTo>
                  <a:cubicBezTo>
                    <a:pt x="95720" y="611514"/>
                    <a:pt x="98892" y="614808"/>
                    <a:pt x="105256" y="614828"/>
                  </a:cubicBezTo>
                  <a:cubicBezTo>
                    <a:pt x="161622" y="614828"/>
                    <a:pt x="217988" y="614706"/>
                    <a:pt x="274354" y="614991"/>
                  </a:cubicBezTo>
                  <a:cubicBezTo>
                    <a:pt x="281654" y="615032"/>
                    <a:pt x="284033" y="613283"/>
                    <a:pt x="284013" y="605617"/>
                  </a:cubicBezTo>
                  <a:cubicBezTo>
                    <a:pt x="283769" y="493882"/>
                    <a:pt x="283769" y="382126"/>
                    <a:pt x="284013" y="270390"/>
                  </a:cubicBezTo>
                  <a:cubicBezTo>
                    <a:pt x="284013" y="262643"/>
                    <a:pt x="281532" y="261017"/>
                    <a:pt x="274293" y="261057"/>
                  </a:cubicBezTo>
                  <a:cubicBezTo>
                    <a:pt x="218171" y="261342"/>
                    <a:pt x="162049" y="261199"/>
                    <a:pt x="105948" y="261220"/>
                  </a:cubicBezTo>
                  <a:cubicBezTo>
                    <a:pt x="99136" y="261220"/>
                    <a:pt x="95740" y="264534"/>
                    <a:pt x="95720" y="271184"/>
                  </a:cubicBezTo>
                  <a:cubicBezTo>
                    <a:pt x="95720" y="326817"/>
                    <a:pt x="95720" y="382431"/>
                    <a:pt x="95720" y="438065"/>
                  </a:cubicBezTo>
                  <a:close/>
                  <a:moveTo>
                    <a:pt x="628410" y="295625"/>
                  </a:moveTo>
                  <a:cubicBezTo>
                    <a:pt x="653035" y="295625"/>
                    <a:pt x="677638" y="295503"/>
                    <a:pt x="702263" y="295727"/>
                  </a:cubicBezTo>
                  <a:cubicBezTo>
                    <a:pt x="707692" y="295767"/>
                    <a:pt x="709685" y="294039"/>
                    <a:pt x="709543" y="288528"/>
                  </a:cubicBezTo>
                  <a:cubicBezTo>
                    <a:pt x="709217" y="276958"/>
                    <a:pt x="709482" y="265388"/>
                    <a:pt x="709441" y="253818"/>
                  </a:cubicBezTo>
                  <a:cubicBezTo>
                    <a:pt x="709380" y="234786"/>
                    <a:pt x="700352" y="225778"/>
                    <a:pt x="681238" y="225737"/>
                  </a:cubicBezTo>
                  <a:cubicBezTo>
                    <a:pt x="645043" y="225696"/>
                    <a:pt x="608869" y="225778"/>
                    <a:pt x="572675" y="225696"/>
                  </a:cubicBezTo>
                  <a:cubicBezTo>
                    <a:pt x="564927" y="225696"/>
                    <a:pt x="557607" y="227140"/>
                    <a:pt x="550368" y="229926"/>
                  </a:cubicBezTo>
                  <a:cubicBezTo>
                    <a:pt x="480277" y="256726"/>
                    <a:pt x="410165" y="283485"/>
                    <a:pt x="339972" y="309981"/>
                  </a:cubicBezTo>
                  <a:cubicBezTo>
                    <a:pt x="333811" y="312299"/>
                    <a:pt x="331980" y="315471"/>
                    <a:pt x="332021" y="321835"/>
                  </a:cubicBezTo>
                  <a:cubicBezTo>
                    <a:pt x="332306" y="357522"/>
                    <a:pt x="332164" y="393228"/>
                    <a:pt x="332164" y="428914"/>
                  </a:cubicBezTo>
                  <a:cubicBezTo>
                    <a:pt x="332164" y="430887"/>
                    <a:pt x="332184" y="432859"/>
                    <a:pt x="332184" y="434832"/>
                  </a:cubicBezTo>
                  <a:cubicBezTo>
                    <a:pt x="332184" y="438085"/>
                    <a:pt x="333587" y="438817"/>
                    <a:pt x="336292" y="437089"/>
                  </a:cubicBezTo>
                  <a:cubicBezTo>
                    <a:pt x="338569" y="435625"/>
                    <a:pt x="340806" y="434120"/>
                    <a:pt x="343062" y="432615"/>
                  </a:cubicBezTo>
                  <a:cubicBezTo>
                    <a:pt x="408192" y="389202"/>
                    <a:pt x="473343" y="345830"/>
                    <a:pt x="538391" y="302294"/>
                  </a:cubicBezTo>
                  <a:cubicBezTo>
                    <a:pt x="545224" y="297719"/>
                    <a:pt x="552178" y="295442"/>
                    <a:pt x="560454" y="295564"/>
                  </a:cubicBezTo>
                  <a:cubicBezTo>
                    <a:pt x="583106" y="295889"/>
                    <a:pt x="605758" y="295666"/>
                    <a:pt x="628390" y="295666"/>
                  </a:cubicBezTo>
                  <a:close/>
                  <a:moveTo>
                    <a:pt x="189032" y="709422"/>
                  </a:moveTo>
                  <a:cubicBezTo>
                    <a:pt x="231124" y="709422"/>
                    <a:pt x="273195" y="709422"/>
                    <a:pt x="315286" y="709422"/>
                  </a:cubicBezTo>
                  <a:cubicBezTo>
                    <a:pt x="325860" y="709422"/>
                    <a:pt x="331147" y="704034"/>
                    <a:pt x="331127" y="693257"/>
                  </a:cubicBezTo>
                  <a:cubicBezTo>
                    <a:pt x="331106" y="671621"/>
                    <a:pt x="322728" y="663183"/>
                    <a:pt x="301236" y="663162"/>
                  </a:cubicBezTo>
                  <a:cubicBezTo>
                    <a:pt x="229131" y="663162"/>
                    <a:pt x="157006" y="663671"/>
                    <a:pt x="84902" y="662898"/>
                  </a:cubicBezTo>
                  <a:cubicBezTo>
                    <a:pt x="56678" y="662593"/>
                    <a:pt x="46674" y="671316"/>
                    <a:pt x="48321" y="699886"/>
                  </a:cubicBezTo>
                  <a:cubicBezTo>
                    <a:pt x="48870" y="709361"/>
                    <a:pt x="48423" y="709422"/>
                    <a:pt x="58326" y="709422"/>
                  </a:cubicBezTo>
                  <a:cubicBezTo>
                    <a:pt x="101881" y="709422"/>
                    <a:pt x="145457" y="709422"/>
                    <a:pt x="189012" y="709422"/>
                  </a:cubicBezTo>
                  <a:close/>
                  <a:moveTo>
                    <a:pt x="189866" y="212886"/>
                  </a:moveTo>
                  <a:cubicBezTo>
                    <a:pt x="206824" y="212886"/>
                    <a:pt x="223804" y="212703"/>
                    <a:pt x="240762" y="212988"/>
                  </a:cubicBezTo>
                  <a:cubicBezTo>
                    <a:pt x="246436" y="213089"/>
                    <a:pt x="248550" y="211442"/>
                    <a:pt x="248489" y="205464"/>
                  </a:cubicBezTo>
                  <a:cubicBezTo>
                    <a:pt x="248225" y="179640"/>
                    <a:pt x="248225" y="153836"/>
                    <a:pt x="248489" y="128012"/>
                  </a:cubicBezTo>
                  <a:cubicBezTo>
                    <a:pt x="248550" y="122155"/>
                    <a:pt x="246964" y="120793"/>
                    <a:pt x="241291" y="122257"/>
                  </a:cubicBezTo>
                  <a:cubicBezTo>
                    <a:pt x="206784" y="131082"/>
                    <a:pt x="172236" y="139744"/>
                    <a:pt x="137628" y="148224"/>
                  </a:cubicBezTo>
                  <a:cubicBezTo>
                    <a:pt x="132504" y="149484"/>
                    <a:pt x="131020" y="152006"/>
                    <a:pt x="131101" y="156967"/>
                  </a:cubicBezTo>
                  <a:cubicBezTo>
                    <a:pt x="131324" y="172950"/>
                    <a:pt x="131406" y="188932"/>
                    <a:pt x="131060" y="204915"/>
                  </a:cubicBezTo>
                  <a:cubicBezTo>
                    <a:pt x="130938" y="210913"/>
                    <a:pt x="132727" y="213130"/>
                    <a:pt x="138970" y="213008"/>
                  </a:cubicBezTo>
                  <a:cubicBezTo>
                    <a:pt x="155929" y="212642"/>
                    <a:pt x="172907" y="212886"/>
                    <a:pt x="189866" y="212886"/>
                  </a:cubicBezTo>
                  <a:close/>
                  <a:moveTo>
                    <a:pt x="638801" y="390219"/>
                  </a:moveTo>
                  <a:cubicBezTo>
                    <a:pt x="652099" y="390219"/>
                    <a:pt x="665397" y="390015"/>
                    <a:pt x="678696" y="390320"/>
                  </a:cubicBezTo>
                  <a:cubicBezTo>
                    <a:pt x="684227" y="390442"/>
                    <a:pt x="686057" y="388470"/>
                    <a:pt x="685894" y="383021"/>
                  </a:cubicBezTo>
                  <a:cubicBezTo>
                    <a:pt x="685589" y="372182"/>
                    <a:pt x="685650" y="361345"/>
                    <a:pt x="685874" y="350507"/>
                  </a:cubicBezTo>
                  <a:cubicBezTo>
                    <a:pt x="685955" y="345870"/>
                    <a:pt x="684471" y="343857"/>
                    <a:pt x="679550" y="343878"/>
                  </a:cubicBezTo>
                  <a:cubicBezTo>
                    <a:pt x="652465" y="344040"/>
                    <a:pt x="625360" y="344020"/>
                    <a:pt x="598275" y="343878"/>
                  </a:cubicBezTo>
                  <a:cubicBezTo>
                    <a:pt x="593781" y="343878"/>
                    <a:pt x="592154" y="345626"/>
                    <a:pt x="592236" y="350019"/>
                  </a:cubicBezTo>
                  <a:cubicBezTo>
                    <a:pt x="592398" y="361101"/>
                    <a:pt x="592541" y="372182"/>
                    <a:pt x="592175" y="383265"/>
                  </a:cubicBezTo>
                  <a:cubicBezTo>
                    <a:pt x="591992" y="389019"/>
                    <a:pt x="594452" y="390382"/>
                    <a:pt x="599658" y="390280"/>
                  </a:cubicBezTo>
                  <a:cubicBezTo>
                    <a:pt x="612712" y="390015"/>
                    <a:pt x="625766" y="390198"/>
                    <a:pt x="638821" y="390198"/>
                  </a:cubicBezTo>
                  <a:close/>
                </a:path>
              </a:pathLst>
            </a:custGeom>
            <a:grpFill/>
            <a:ln w="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2EA1B02A-83F2-EA59-3A09-25818938153E}"/>
                </a:ext>
              </a:extLst>
            </p:cNvPr>
            <p:cNvSpPr/>
            <p:nvPr/>
          </p:nvSpPr>
          <p:spPr>
            <a:xfrm>
              <a:off x="8945479" y="4413803"/>
              <a:ext cx="214563" cy="261990"/>
            </a:xfrm>
            <a:custGeom>
              <a:avLst/>
              <a:gdLst>
                <a:gd name="connsiteX0" fmla="*/ 8 w 214563"/>
                <a:gd name="connsiteY0" fmla="*/ 153624 h 261990"/>
                <a:gd name="connsiteX1" fmla="*/ 26443 w 214563"/>
                <a:gd name="connsiteY1" fmla="*/ 74281 h 261990"/>
                <a:gd name="connsiteX2" fmla="*/ 89925 w 214563"/>
                <a:gd name="connsiteY2" fmla="*/ 6813 h 261990"/>
                <a:gd name="connsiteX3" fmla="*/ 121280 w 214563"/>
                <a:gd name="connsiteY3" fmla="*/ 4942 h 261990"/>
                <a:gd name="connsiteX4" fmla="*/ 205118 w 214563"/>
                <a:gd name="connsiteY4" fmla="*/ 108706 h 261990"/>
                <a:gd name="connsiteX5" fmla="*/ 187935 w 214563"/>
                <a:gd name="connsiteY5" fmla="*/ 224346 h 261990"/>
                <a:gd name="connsiteX6" fmla="*/ 79169 w 214563"/>
                <a:gd name="connsiteY6" fmla="*/ 257714 h 261990"/>
                <a:gd name="connsiteX7" fmla="*/ 1655 w 214563"/>
                <a:gd name="connsiteY7" fmla="*/ 174202 h 261990"/>
                <a:gd name="connsiteX8" fmla="*/ 49 w 214563"/>
                <a:gd name="connsiteY8" fmla="*/ 153624 h 261990"/>
                <a:gd name="connsiteX9" fmla="*/ 165446 w 214563"/>
                <a:gd name="connsiteY9" fmla="*/ 153034 h 261990"/>
                <a:gd name="connsiteX10" fmla="*/ 163006 w 214563"/>
                <a:gd name="connsiteY10" fmla="*/ 137784 h 261990"/>
                <a:gd name="connsiteX11" fmla="*/ 110097 w 214563"/>
                <a:gd name="connsiteY11" fmla="*/ 58583 h 261990"/>
                <a:gd name="connsiteX12" fmla="*/ 102756 w 214563"/>
                <a:gd name="connsiteY12" fmla="*/ 59722 h 261990"/>
                <a:gd name="connsiteX13" fmla="*/ 60970 w 214563"/>
                <a:gd name="connsiteY13" fmla="*/ 111858 h 261990"/>
                <a:gd name="connsiteX14" fmla="*/ 49420 w 214563"/>
                <a:gd name="connsiteY14" fmla="*/ 162693 h 261990"/>
                <a:gd name="connsiteX15" fmla="*/ 108470 w 214563"/>
                <a:gd name="connsiteY15" fmla="*/ 212755 h 261990"/>
                <a:gd name="connsiteX16" fmla="*/ 165425 w 214563"/>
                <a:gd name="connsiteY16" fmla="*/ 153014 h 26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563" h="261990">
                  <a:moveTo>
                    <a:pt x="8" y="153624"/>
                  </a:moveTo>
                  <a:cubicBezTo>
                    <a:pt x="70" y="124282"/>
                    <a:pt x="10643" y="98336"/>
                    <a:pt x="26443" y="74281"/>
                  </a:cubicBezTo>
                  <a:cubicBezTo>
                    <a:pt x="43625" y="48111"/>
                    <a:pt x="65179" y="25927"/>
                    <a:pt x="89925" y="6813"/>
                  </a:cubicBezTo>
                  <a:cubicBezTo>
                    <a:pt x="100499" y="-1362"/>
                    <a:pt x="111581" y="-2419"/>
                    <a:pt x="121280" y="4942"/>
                  </a:cubicBezTo>
                  <a:cubicBezTo>
                    <a:pt x="157678" y="32637"/>
                    <a:pt x="188383" y="65313"/>
                    <a:pt x="205118" y="108706"/>
                  </a:cubicBezTo>
                  <a:cubicBezTo>
                    <a:pt x="221080" y="150147"/>
                    <a:pt x="217745" y="189941"/>
                    <a:pt x="187935" y="224346"/>
                  </a:cubicBezTo>
                  <a:cubicBezTo>
                    <a:pt x="159061" y="257674"/>
                    <a:pt x="121565" y="269101"/>
                    <a:pt x="79169" y="257714"/>
                  </a:cubicBezTo>
                  <a:cubicBezTo>
                    <a:pt x="36671" y="246327"/>
                    <a:pt x="11151" y="217188"/>
                    <a:pt x="1655" y="174202"/>
                  </a:cubicBezTo>
                  <a:cubicBezTo>
                    <a:pt x="150" y="167431"/>
                    <a:pt x="-134" y="160558"/>
                    <a:pt x="49" y="153624"/>
                  </a:cubicBezTo>
                  <a:close/>
                  <a:moveTo>
                    <a:pt x="165446" y="153034"/>
                  </a:moveTo>
                  <a:cubicBezTo>
                    <a:pt x="164815" y="148927"/>
                    <a:pt x="164388" y="143234"/>
                    <a:pt x="163006" y="137784"/>
                  </a:cubicBezTo>
                  <a:cubicBezTo>
                    <a:pt x="154811" y="105107"/>
                    <a:pt x="133521" y="81133"/>
                    <a:pt x="110097" y="58583"/>
                  </a:cubicBezTo>
                  <a:cubicBezTo>
                    <a:pt x="106863" y="55472"/>
                    <a:pt x="104993" y="57627"/>
                    <a:pt x="102756" y="59722"/>
                  </a:cubicBezTo>
                  <a:cubicBezTo>
                    <a:pt x="86408" y="75155"/>
                    <a:pt x="71604" y="91890"/>
                    <a:pt x="60970" y="111858"/>
                  </a:cubicBezTo>
                  <a:cubicBezTo>
                    <a:pt x="52531" y="127698"/>
                    <a:pt x="47183" y="144189"/>
                    <a:pt x="49420" y="162693"/>
                  </a:cubicBezTo>
                  <a:cubicBezTo>
                    <a:pt x="52470" y="187846"/>
                    <a:pt x="74898" y="213894"/>
                    <a:pt x="108470" y="212755"/>
                  </a:cubicBezTo>
                  <a:cubicBezTo>
                    <a:pt x="140862" y="211658"/>
                    <a:pt x="165507" y="185488"/>
                    <a:pt x="165425" y="153014"/>
                  </a:cubicBezTo>
                  <a:close/>
                </a:path>
              </a:pathLst>
            </a:custGeom>
            <a:grpFill/>
            <a:ln w="0" cap="flat">
              <a:noFill/>
              <a:prstDash val="solid"/>
              <a:miter/>
            </a:ln>
          </p:spPr>
          <p:txBody>
            <a:bodyPr rtlCol="0" anchor="ctr"/>
            <a:lstStyle/>
            <a:p>
              <a:endParaRPr lang="en-US"/>
            </a:p>
          </p:txBody>
        </p:sp>
      </p:grpSp>
      <p:grpSp>
        <p:nvGrpSpPr>
          <p:cNvPr id="132" name="Graphic 105">
            <a:extLst>
              <a:ext uri="{FF2B5EF4-FFF2-40B4-BE49-F238E27FC236}">
                <a16:creationId xmlns:a16="http://schemas.microsoft.com/office/drawing/2014/main" id="{887B92CC-03A1-ABAC-19B3-393EDB719EF7}"/>
              </a:ext>
            </a:extLst>
          </p:cNvPr>
          <p:cNvGrpSpPr/>
          <p:nvPr/>
        </p:nvGrpSpPr>
        <p:grpSpPr>
          <a:xfrm>
            <a:off x="5760549" y="1827907"/>
            <a:ext cx="622953" cy="866473"/>
            <a:chOff x="5760549" y="1827907"/>
            <a:chExt cx="622953" cy="866473"/>
          </a:xfrm>
          <a:solidFill>
            <a:srgbClr val="7A1502"/>
          </a:solidFill>
        </p:grpSpPr>
        <p:sp>
          <p:nvSpPr>
            <p:cNvPr id="133" name="Freeform: Shape 132">
              <a:extLst>
                <a:ext uri="{FF2B5EF4-FFF2-40B4-BE49-F238E27FC236}">
                  <a16:creationId xmlns:a16="http://schemas.microsoft.com/office/drawing/2014/main" id="{1C8BCF88-5D3E-1EE0-54A3-83898E1A97B7}"/>
                </a:ext>
              </a:extLst>
            </p:cNvPr>
            <p:cNvSpPr/>
            <p:nvPr/>
          </p:nvSpPr>
          <p:spPr>
            <a:xfrm>
              <a:off x="5983329" y="2644724"/>
              <a:ext cx="177556" cy="49655"/>
            </a:xfrm>
            <a:custGeom>
              <a:avLst/>
              <a:gdLst>
                <a:gd name="connsiteX0" fmla="*/ 152729 w 177556"/>
                <a:gd name="connsiteY0" fmla="*/ 0 h 49655"/>
                <a:gd name="connsiteX1" fmla="*/ 24828 w 177556"/>
                <a:gd name="connsiteY1" fmla="*/ 0 h 49655"/>
                <a:gd name="connsiteX2" fmla="*/ 0 w 177556"/>
                <a:gd name="connsiteY2" fmla="*/ 24828 h 49655"/>
                <a:gd name="connsiteX3" fmla="*/ 24828 w 177556"/>
                <a:gd name="connsiteY3" fmla="*/ 49656 h 49655"/>
                <a:gd name="connsiteX4" fmla="*/ 152729 w 177556"/>
                <a:gd name="connsiteY4" fmla="*/ 49656 h 49655"/>
                <a:gd name="connsiteX5" fmla="*/ 177557 w 177556"/>
                <a:gd name="connsiteY5" fmla="*/ 24828 h 49655"/>
                <a:gd name="connsiteX6" fmla="*/ 152729 w 177556"/>
                <a:gd name="connsiteY6" fmla="*/ 0 h 4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556" h="49655">
                  <a:moveTo>
                    <a:pt x="152729" y="0"/>
                  </a:moveTo>
                  <a:lnTo>
                    <a:pt x="24828" y="0"/>
                  </a:lnTo>
                  <a:cubicBezTo>
                    <a:pt x="11123" y="0"/>
                    <a:pt x="0" y="11102"/>
                    <a:pt x="0" y="24828"/>
                  </a:cubicBezTo>
                  <a:cubicBezTo>
                    <a:pt x="0" y="38553"/>
                    <a:pt x="11103" y="49656"/>
                    <a:pt x="24828" y="49656"/>
                  </a:cubicBezTo>
                  <a:lnTo>
                    <a:pt x="152729" y="49656"/>
                  </a:lnTo>
                  <a:cubicBezTo>
                    <a:pt x="166434" y="49656"/>
                    <a:pt x="177557" y="38553"/>
                    <a:pt x="177557" y="24828"/>
                  </a:cubicBezTo>
                  <a:cubicBezTo>
                    <a:pt x="177557" y="11102"/>
                    <a:pt x="166454" y="0"/>
                    <a:pt x="152729" y="0"/>
                  </a:cubicBezTo>
                </a:path>
              </a:pathLst>
            </a:custGeom>
            <a:grpFill/>
            <a:ln w="0"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CE5D1104-F4F9-C708-5FBE-E57A58F33308}"/>
                </a:ext>
              </a:extLst>
            </p:cNvPr>
            <p:cNvSpPr/>
            <p:nvPr/>
          </p:nvSpPr>
          <p:spPr>
            <a:xfrm>
              <a:off x="6047279" y="1827907"/>
              <a:ext cx="271926" cy="866473"/>
            </a:xfrm>
            <a:custGeom>
              <a:avLst/>
              <a:gdLst>
                <a:gd name="connsiteX0" fmla="*/ 49635 w 271926"/>
                <a:gd name="connsiteY0" fmla="*/ 841645 h 866473"/>
                <a:gd name="connsiteX1" fmla="*/ 49635 w 271926"/>
                <a:gd name="connsiteY1" fmla="*/ 135953 h 866473"/>
                <a:gd name="connsiteX2" fmla="*/ 56407 w 271926"/>
                <a:gd name="connsiteY2" fmla="*/ 102361 h 866473"/>
                <a:gd name="connsiteX3" fmla="*/ 87701 w 271926"/>
                <a:gd name="connsiteY3" fmla="*/ 64357 h 866473"/>
                <a:gd name="connsiteX4" fmla="*/ 135953 w 271926"/>
                <a:gd name="connsiteY4" fmla="*/ 49635 h 866473"/>
                <a:gd name="connsiteX5" fmla="*/ 135953 w 271926"/>
                <a:gd name="connsiteY5" fmla="*/ 49635 h 866473"/>
                <a:gd name="connsiteX6" fmla="*/ 169545 w 271926"/>
                <a:gd name="connsiteY6" fmla="*/ 56407 h 866473"/>
                <a:gd name="connsiteX7" fmla="*/ 207549 w 271926"/>
                <a:gd name="connsiteY7" fmla="*/ 87701 h 866473"/>
                <a:gd name="connsiteX8" fmla="*/ 222271 w 271926"/>
                <a:gd name="connsiteY8" fmla="*/ 135953 h 866473"/>
                <a:gd name="connsiteX9" fmla="*/ 222271 w 271926"/>
                <a:gd name="connsiteY9" fmla="*/ 203340 h 866473"/>
                <a:gd name="connsiteX10" fmla="*/ 247099 w 271926"/>
                <a:gd name="connsiteY10" fmla="*/ 228168 h 866473"/>
                <a:gd name="connsiteX11" fmla="*/ 271927 w 271926"/>
                <a:gd name="connsiteY11" fmla="*/ 203340 h 866473"/>
                <a:gd name="connsiteX12" fmla="*/ 271927 w 271926"/>
                <a:gd name="connsiteY12" fmla="*/ 135953 h 866473"/>
                <a:gd name="connsiteX13" fmla="*/ 261231 w 271926"/>
                <a:gd name="connsiteY13" fmla="*/ 83024 h 866473"/>
                <a:gd name="connsiteX14" fmla="*/ 212003 w 271926"/>
                <a:gd name="connsiteY14" fmla="*/ 23221 h 866473"/>
                <a:gd name="connsiteX15" fmla="*/ 135974 w 271926"/>
                <a:gd name="connsiteY15" fmla="*/ 0 h 866473"/>
                <a:gd name="connsiteX16" fmla="*/ 135974 w 271926"/>
                <a:gd name="connsiteY16" fmla="*/ 0 h 866473"/>
                <a:gd name="connsiteX17" fmla="*/ 83044 w 271926"/>
                <a:gd name="connsiteY17" fmla="*/ 10696 h 866473"/>
                <a:gd name="connsiteX18" fmla="*/ 23242 w 271926"/>
                <a:gd name="connsiteY18" fmla="*/ 59924 h 866473"/>
                <a:gd name="connsiteX19" fmla="*/ 0 w 271926"/>
                <a:gd name="connsiteY19" fmla="*/ 135953 h 866473"/>
                <a:gd name="connsiteX20" fmla="*/ 0 w 271926"/>
                <a:gd name="connsiteY20" fmla="*/ 841645 h 866473"/>
                <a:gd name="connsiteX21" fmla="*/ 24828 w 271926"/>
                <a:gd name="connsiteY21" fmla="*/ 866473 h 866473"/>
                <a:gd name="connsiteX22" fmla="*/ 49656 w 271926"/>
                <a:gd name="connsiteY22" fmla="*/ 841645 h 866473"/>
                <a:gd name="connsiteX23" fmla="*/ 49656 w 271926"/>
                <a:gd name="connsiteY23" fmla="*/ 841645 h 86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1926" h="866473">
                  <a:moveTo>
                    <a:pt x="49635" y="841645"/>
                  </a:moveTo>
                  <a:lnTo>
                    <a:pt x="49635" y="135953"/>
                  </a:lnTo>
                  <a:cubicBezTo>
                    <a:pt x="49635" y="123956"/>
                    <a:pt x="52055" y="112671"/>
                    <a:pt x="56407" y="102361"/>
                  </a:cubicBezTo>
                  <a:cubicBezTo>
                    <a:pt x="62934" y="86908"/>
                    <a:pt x="73914" y="73670"/>
                    <a:pt x="87701" y="64357"/>
                  </a:cubicBezTo>
                  <a:cubicBezTo>
                    <a:pt x="101507" y="55044"/>
                    <a:pt x="117978" y="49635"/>
                    <a:pt x="135953" y="49635"/>
                  </a:cubicBezTo>
                  <a:lnTo>
                    <a:pt x="135953" y="49635"/>
                  </a:lnTo>
                  <a:cubicBezTo>
                    <a:pt x="147930" y="49635"/>
                    <a:pt x="159236" y="52055"/>
                    <a:pt x="169545" y="56407"/>
                  </a:cubicBezTo>
                  <a:cubicBezTo>
                    <a:pt x="184999" y="62934"/>
                    <a:pt x="198236" y="73914"/>
                    <a:pt x="207549" y="87701"/>
                  </a:cubicBezTo>
                  <a:cubicBezTo>
                    <a:pt x="216862" y="101507"/>
                    <a:pt x="222271" y="117978"/>
                    <a:pt x="222271" y="135953"/>
                  </a:cubicBezTo>
                  <a:lnTo>
                    <a:pt x="222271" y="203340"/>
                  </a:lnTo>
                  <a:cubicBezTo>
                    <a:pt x="222271" y="217045"/>
                    <a:pt x="233374" y="228168"/>
                    <a:pt x="247099" y="228168"/>
                  </a:cubicBezTo>
                  <a:cubicBezTo>
                    <a:pt x="260825" y="228168"/>
                    <a:pt x="271927" y="217066"/>
                    <a:pt x="271927" y="203340"/>
                  </a:cubicBezTo>
                  <a:lnTo>
                    <a:pt x="271927" y="135953"/>
                  </a:lnTo>
                  <a:cubicBezTo>
                    <a:pt x="271927" y="117246"/>
                    <a:pt x="268124" y="99311"/>
                    <a:pt x="261231" y="83024"/>
                  </a:cubicBezTo>
                  <a:cubicBezTo>
                    <a:pt x="250902" y="58603"/>
                    <a:pt x="233678" y="37882"/>
                    <a:pt x="212003" y="23221"/>
                  </a:cubicBezTo>
                  <a:cubicBezTo>
                    <a:pt x="190326" y="8581"/>
                    <a:pt x="164034" y="0"/>
                    <a:pt x="135974" y="0"/>
                  </a:cubicBezTo>
                  <a:lnTo>
                    <a:pt x="135974" y="0"/>
                  </a:lnTo>
                  <a:cubicBezTo>
                    <a:pt x="117266" y="0"/>
                    <a:pt x="99332" y="3802"/>
                    <a:pt x="83044" y="10696"/>
                  </a:cubicBezTo>
                  <a:cubicBezTo>
                    <a:pt x="58623" y="21025"/>
                    <a:pt x="37903" y="38248"/>
                    <a:pt x="23242" y="59924"/>
                  </a:cubicBezTo>
                  <a:cubicBezTo>
                    <a:pt x="8581" y="81600"/>
                    <a:pt x="0" y="107892"/>
                    <a:pt x="0" y="135953"/>
                  </a:cubicBezTo>
                  <a:lnTo>
                    <a:pt x="0" y="841645"/>
                  </a:lnTo>
                  <a:cubicBezTo>
                    <a:pt x="0" y="855351"/>
                    <a:pt x="11102" y="866473"/>
                    <a:pt x="24828" y="866473"/>
                  </a:cubicBezTo>
                  <a:cubicBezTo>
                    <a:pt x="38553" y="866473"/>
                    <a:pt x="49656" y="855371"/>
                    <a:pt x="49656" y="841645"/>
                  </a:cubicBezTo>
                  <a:lnTo>
                    <a:pt x="49656" y="841645"/>
                  </a:lnTo>
                  <a:close/>
                </a:path>
              </a:pathLst>
            </a:custGeom>
            <a:grpFill/>
            <a:ln w="0"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6DCB6424-6683-0269-77F4-1F1C865E6A8D}"/>
                </a:ext>
              </a:extLst>
            </p:cNvPr>
            <p:cNvSpPr/>
            <p:nvPr/>
          </p:nvSpPr>
          <p:spPr>
            <a:xfrm>
              <a:off x="6205234" y="2006236"/>
              <a:ext cx="178268" cy="154436"/>
            </a:xfrm>
            <a:custGeom>
              <a:avLst/>
              <a:gdLst>
                <a:gd name="connsiteX0" fmla="*/ 171273 w 178268"/>
                <a:gd name="connsiteY0" fmla="*/ 54434 h 154436"/>
                <a:gd name="connsiteX1" fmla="*/ 139003 w 178268"/>
                <a:gd name="connsiteY1" fmla="*/ 15230 h 154436"/>
                <a:gd name="connsiteX2" fmla="*/ 89145 w 178268"/>
                <a:gd name="connsiteY2" fmla="*/ 0 h 154436"/>
                <a:gd name="connsiteX3" fmla="*/ 54434 w 178268"/>
                <a:gd name="connsiteY3" fmla="*/ 7015 h 154436"/>
                <a:gd name="connsiteX4" fmla="*/ 15230 w 178268"/>
                <a:gd name="connsiteY4" fmla="*/ 39285 h 154436"/>
                <a:gd name="connsiteX5" fmla="*/ 0 w 178268"/>
                <a:gd name="connsiteY5" fmla="*/ 89144 h 154436"/>
                <a:gd name="connsiteX6" fmla="*/ 5287 w 178268"/>
                <a:gd name="connsiteY6" fmla="*/ 119422 h 154436"/>
                <a:gd name="connsiteX7" fmla="*/ 19887 w 178268"/>
                <a:gd name="connsiteY7" fmla="*/ 145246 h 154436"/>
                <a:gd name="connsiteX8" fmla="*/ 39163 w 178268"/>
                <a:gd name="connsiteY8" fmla="*/ 154437 h 154436"/>
                <a:gd name="connsiteX9" fmla="*/ 139105 w 178268"/>
                <a:gd name="connsiteY9" fmla="*/ 154437 h 154436"/>
                <a:gd name="connsiteX10" fmla="*/ 158382 w 178268"/>
                <a:gd name="connsiteY10" fmla="*/ 145246 h 154436"/>
                <a:gd name="connsiteX11" fmla="*/ 172982 w 178268"/>
                <a:gd name="connsiteY11" fmla="*/ 119422 h 154436"/>
                <a:gd name="connsiteX12" fmla="*/ 178269 w 178268"/>
                <a:gd name="connsiteY12" fmla="*/ 89144 h 154436"/>
                <a:gd name="connsiteX13" fmla="*/ 171253 w 178268"/>
                <a:gd name="connsiteY13" fmla="*/ 54434 h 154436"/>
                <a:gd name="connsiteX14" fmla="*/ 52747 w 178268"/>
                <a:gd name="connsiteY14" fmla="*/ 73772 h 154436"/>
                <a:gd name="connsiteX15" fmla="*/ 67082 w 178268"/>
                <a:gd name="connsiteY15" fmla="*/ 56366 h 154436"/>
                <a:gd name="connsiteX16" fmla="*/ 89145 w 178268"/>
                <a:gd name="connsiteY16" fmla="*/ 49635 h 154436"/>
                <a:gd name="connsiteX17" fmla="*/ 104517 w 178268"/>
                <a:gd name="connsiteY17" fmla="*/ 52726 h 154436"/>
                <a:gd name="connsiteX18" fmla="*/ 121923 w 178268"/>
                <a:gd name="connsiteY18" fmla="*/ 67062 h 154436"/>
                <a:gd name="connsiteX19" fmla="*/ 128653 w 178268"/>
                <a:gd name="connsiteY19" fmla="*/ 89124 h 154436"/>
                <a:gd name="connsiteX20" fmla="*/ 126315 w 178268"/>
                <a:gd name="connsiteY20" fmla="*/ 102524 h 154436"/>
                <a:gd name="connsiteX21" fmla="*/ 125400 w 178268"/>
                <a:gd name="connsiteY21" fmla="*/ 104761 h 154436"/>
                <a:gd name="connsiteX22" fmla="*/ 52909 w 178268"/>
                <a:gd name="connsiteY22" fmla="*/ 104761 h 154436"/>
                <a:gd name="connsiteX23" fmla="*/ 51994 w 178268"/>
                <a:gd name="connsiteY23" fmla="*/ 102524 h 154436"/>
                <a:gd name="connsiteX24" fmla="*/ 49656 w 178268"/>
                <a:gd name="connsiteY24" fmla="*/ 89124 h 154436"/>
                <a:gd name="connsiteX25" fmla="*/ 52747 w 178268"/>
                <a:gd name="connsiteY25" fmla="*/ 73752 h 15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8268" h="154436">
                  <a:moveTo>
                    <a:pt x="171273" y="54434"/>
                  </a:moveTo>
                  <a:cubicBezTo>
                    <a:pt x="164482" y="38411"/>
                    <a:pt x="153217" y="24848"/>
                    <a:pt x="139003" y="15230"/>
                  </a:cubicBezTo>
                  <a:cubicBezTo>
                    <a:pt x="124810" y="5633"/>
                    <a:pt x="107526" y="-20"/>
                    <a:pt x="89145" y="0"/>
                  </a:cubicBezTo>
                  <a:cubicBezTo>
                    <a:pt x="76903" y="0"/>
                    <a:pt x="65110" y="2501"/>
                    <a:pt x="54434" y="7015"/>
                  </a:cubicBezTo>
                  <a:cubicBezTo>
                    <a:pt x="38411" y="13807"/>
                    <a:pt x="24848" y="25072"/>
                    <a:pt x="15230" y="39285"/>
                  </a:cubicBezTo>
                  <a:cubicBezTo>
                    <a:pt x="5612" y="53479"/>
                    <a:pt x="-20" y="70762"/>
                    <a:pt x="0" y="89144"/>
                  </a:cubicBezTo>
                  <a:cubicBezTo>
                    <a:pt x="0" y="99718"/>
                    <a:pt x="1871" y="109946"/>
                    <a:pt x="5287" y="119422"/>
                  </a:cubicBezTo>
                  <a:cubicBezTo>
                    <a:pt x="8703" y="128897"/>
                    <a:pt x="13685" y="137600"/>
                    <a:pt x="19887" y="145246"/>
                  </a:cubicBezTo>
                  <a:cubicBezTo>
                    <a:pt x="24584" y="151041"/>
                    <a:pt x="31721" y="154437"/>
                    <a:pt x="39163" y="154437"/>
                  </a:cubicBezTo>
                  <a:lnTo>
                    <a:pt x="139105" y="154437"/>
                  </a:lnTo>
                  <a:cubicBezTo>
                    <a:pt x="146547" y="154437"/>
                    <a:pt x="153685" y="151041"/>
                    <a:pt x="158382" y="145246"/>
                  </a:cubicBezTo>
                  <a:cubicBezTo>
                    <a:pt x="164584" y="137600"/>
                    <a:pt x="169545" y="128897"/>
                    <a:pt x="172982" y="119422"/>
                  </a:cubicBezTo>
                  <a:cubicBezTo>
                    <a:pt x="176398" y="109946"/>
                    <a:pt x="178269" y="99718"/>
                    <a:pt x="178269" y="89144"/>
                  </a:cubicBezTo>
                  <a:cubicBezTo>
                    <a:pt x="178269" y="76903"/>
                    <a:pt x="175767" y="65110"/>
                    <a:pt x="171253" y="54434"/>
                  </a:cubicBezTo>
                  <a:close/>
                  <a:moveTo>
                    <a:pt x="52747" y="73772"/>
                  </a:moveTo>
                  <a:cubicBezTo>
                    <a:pt x="55715" y="66716"/>
                    <a:pt x="60758" y="60636"/>
                    <a:pt x="67082" y="56366"/>
                  </a:cubicBezTo>
                  <a:cubicBezTo>
                    <a:pt x="73406" y="52096"/>
                    <a:pt x="80889" y="49635"/>
                    <a:pt x="89145" y="49635"/>
                  </a:cubicBezTo>
                  <a:cubicBezTo>
                    <a:pt x="94675" y="49635"/>
                    <a:pt x="99800" y="50733"/>
                    <a:pt x="104517" y="52726"/>
                  </a:cubicBezTo>
                  <a:cubicBezTo>
                    <a:pt x="111573" y="55695"/>
                    <a:pt x="117653" y="60738"/>
                    <a:pt x="121923" y="67062"/>
                  </a:cubicBezTo>
                  <a:cubicBezTo>
                    <a:pt x="126193" y="73406"/>
                    <a:pt x="128653" y="80868"/>
                    <a:pt x="128653" y="89124"/>
                  </a:cubicBezTo>
                  <a:cubicBezTo>
                    <a:pt x="128653" y="93882"/>
                    <a:pt x="127820" y="98356"/>
                    <a:pt x="126315" y="102524"/>
                  </a:cubicBezTo>
                  <a:cubicBezTo>
                    <a:pt x="126030" y="103297"/>
                    <a:pt x="125725" y="104029"/>
                    <a:pt x="125400" y="104761"/>
                  </a:cubicBezTo>
                  <a:lnTo>
                    <a:pt x="52909" y="104761"/>
                  </a:lnTo>
                  <a:cubicBezTo>
                    <a:pt x="52584" y="104029"/>
                    <a:pt x="52259" y="103277"/>
                    <a:pt x="51994" y="102524"/>
                  </a:cubicBezTo>
                  <a:cubicBezTo>
                    <a:pt x="50490" y="98356"/>
                    <a:pt x="49656" y="93882"/>
                    <a:pt x="49656" y="89124"/>
                  </a:cubicBezTo>
                  <a:cubicBezTo>
                    <a:pt x="49656" y="83593"/>
                    <a:pt x="50754" y="78469"/>
                    <a:pt x="52747" y="73752"/>
                  </a:cubicBezTo>
                  <a:close/>
                </a:path>
              </a:pathLst>
            </a:custGeom>
            <a:grpFill/>
            <a:ln w="0"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1469E754-10DB-10CA-3DB0-B93605204BC1}"/>
                </a:ext>
              </a:extLst>
            </p:cNvPr>
            <p:cNvSpPr/>
            <p:nvPr/>
          </p:nvSpPr>
          <p:spPr>
            <a:xfrm>
              <a:off x="5824886" y="1827907"/>
              <a:ext cx="271926" cy="866452"/>
            </a:xfrm>
            <a:custGeom>
              <a:avLst/>
              <a:gdLst>
                <a:gd name="connsiteX0" fmla="*/ 222291 w 271926"/>
                <a:gd name="connsiteY0" fmla="*/ 841645 h 866452"/>
                <a:gd name="connsiteX1" fmla="*/ 222291 w 271926"/>
                <a:gd name="connsiteY1" fmla="*/ 540112 h 866452"/>
                <a:gd name="connsiteX2" fmla="*/ 222291 w 271926"/>
                <a:gd name="connsiteY2" fmla="*/ 135974 h 866452"/>
                <a:gd name="connsiteX3" fmla="*/ 215520 w 271926"/>
                <a:gd name="connsiteY3" fmla="*/ 102382 h 866452"/>
                <a:gd name="connsiteX4" fmla="*/ 184226 w 271926"/>
                <a:gd name="connsiteY4" fmla="*/ 64378 h 866452"/>
                <a:gd name="connsiteX5" fmla="*/ 135974 w 271926"/>
                <a:gd name="connsiteY5" fmla="*/ 49656 h 866452"/>
                <a:gd name="connsiteX6" fmla="*/ 135974 w 271926"/>
                <a:gd name="connsiteY6" fmla="*/ 49656 h 866452"/>
                <a:gd name="connsiteX7" fmla="*/ 102382 w 271926"/>
                <a:gd name="connsiteY7" fmla="*/ 56427 h 866452"/>
                <a:gd name="connsiteX8" fmla="*/ 64377 w 271926"/>
                <a:gd name="connsiteY8" fmla="*/ 87721 h 866452"/>
                <a:gd name="connsiteX9" fmla="*/ 49656 w 271926"/>
                <a:gd name="connsiteY9" fmla="*/ 135974 h 866452"/>
                <a:gd name="connsiteX10" fmla="*/ 49656 w 271926"/>
                <a:gd name="connsiteY10" fmla="*/ 203361 h 866452"/>
                <a:gd name="connsiteX11" fmla="*/ 24828 w 271926"/>
                <a:gd name="connsiteY11" fmla="*/ 228188 h 866452"/>
                <a:gd name="connsiteX12" fmla="*/ 0 w 271926"/>
                <a:gd name="connsiteY12" fmla="*/ 203361 h 866452"/>
                <a:gd name="connsiteX13" fmla="*/ 0 w 271926"/>
                <a:gd name="connsiteY13" fmla="*/ 135974 h 866452"/>
                <a:gd name="connsiteX14" fmla="*/ 10696 w 271926"/>
                <a:gd name="connsiteY14" fmla="*/ 83044 h 866452"/>
                <a:gd name="connsiteX15" fmla="*/ 59924 w 271926"/>
                <a:gd name="connsiteY15" fmla="*/ 23242 h 866452"/>
                <a:gd name="connsiteX16" fmla="*/ 135953 w 271926"/>
                <a:gd name="connsiteY16" fmla="*/ 0 h 866452"/>
                <a:gd name="connsiteX17" fmla="*/ 135953 w 271926"/>
                <a:gd name="connsiteY17" fmla="*/ 0 h 866452"/>
                <a:gd name="connsiteX18" fmla="*/ 188883 w 271926"/>
                <a:gd name="connsiteY18" fmla="*/ 10696 h 866452"/>
                <a:gd name="connsiteX19" fmla="*/ 248685 w 271926"/>
                <a:gd name="connsiteY19" fmla="*/ 59924 h 866452"/>
                <a:gd name="connsiteX20" fmla="*/ 271927 w 271926"/>
                <a:gd name="connsiteY20" fmla="*/ 135953 h 866452"/>
                <a:gd name="connsiteX21" fmla="*/ 271927 w 271926"/>
                <a:gd name="connsiteY21" fmla="*/ 540092 h 866452"/>
                <a:gd name="connsiteX22" fmla="*/ 271927 w 271926"/>
                <a:gd name="connsiteY22" fmla="*/ 841625 h 866452"/>
                <a:gd name="connsiteX23" fmla="*/ 247099 w 271926"/>
                <a:gd name="connsiteY23" fmla="*/ 866453 h 866452"/>
                <a:gd name="connsiteX24" fmla="*/ 222271 w 271926"/>
                <a:gd name="connsiteY24" fmla="*/ 841625 h 866452"/>
                <a:gd name="connsiteX25" fmla="*/ 222271 w 271926"/>
                <a:gd name="connsiteY25" fmla="*/ 841625 h 86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926" h="866452">
                  <a:moveTo>
                    <a:pt x="222291" y="841645"/>
                  </a:moveTo>
                  <a:lnTo>
                    <a:pt x="222291" y="540112"/>
                  </a:lnTo>
                  <a:cubicBezTo>
                    <a:pt x="222291" y="540112"/>
                    <a:pt x="222291" y="135974"/>
                    <a:pt x="222291" y="135974"/>
                  </a:cubicBezTo>
                  <a:cubicBezTo>
                    <a:pt x="222291" y="123977"/>
                    <a:pt x="219872" y="112691"/>
                    <a:pt x="215520" y="102382"/>
                  </a:cubicBezTo>
                  <a:cubicBezTo>
                    <a:pt x="208993" y="86928"/>
                    <a:pt x="198013" y="73690"/>
                    <a:pt x="184226" y="64378"/>
                  </a:cubicBezTo>
                  <a:cubicBezTo>
                    <a:pt x="170419" y="55065"/>
                    <a:pt x="153949" y="49656"/>
                    <a:pt x="135974" y="49656"/>
                  </a:cubicBezTo>
                  <a:lnTo>
                    <a:pt x="135974" y="49656"/>
                  </a:lnTo>
                  <a:cubicBezTo>
                    <a:pt x="123997" y="49656"/>
                    <a:pt x="112691" y="52075"/>
                    <a:pt x="102382" y="56427"/>
                  </a:cubicBezTo>
                  <a:cubicBezTo>
                    <a:pt x="86928" y="62954"/>
                    <a:pt x="73690" y="73934"/>
                    <a:pt x="64377" y="87721"/>
                  </a:cubicBezTo>
                  <a:cubicBezTo>
                    <a:pt x="55064" y="101528"/>
                    <a:pt x="49656" y="117998"/>
                    <a:pt x="49656" y="135974"/>
                  </a:cubicBezTo>
                  <a:lnTo>
                    <a:pt x="49656" y="203361"/>
                  </a:lnTo>
                  <a:cubicBezTo>
                    <a:pt x="49656" y="217066"/>
                    <a:pt x="38553" y="228188"/>
                    <a:pt x="24828" y="228188"/>
                  </a:cubicBezTo>
                  <a:cubicBezTo>
                    <a:pt x="11102" y="228188"/>
                    <a:pt x="0" y="217086"/>
                    <a:pt x="0" y="203361"/>
                  </a:cubicBezTo>
                  <a:lnTo>
                    <a:pt x="0" y="135974"/>
                  </a:lnTo>
                  <a:cubicBezTo>
                    <a:pt x="0" y="117266"/>
                    <a:pt x="3802" y="99332"/>
                    <a:pt x="10696" y="83044"/>
                  </a:cubicBezTo>
                  <a:cubicBezTo>
                    <a:pt x="21025" y="58623"/>
                    <a:pt x="38248" y="37903"/>
                    <a:pt x="59924" y="23242"/>
                  </a:cubicBezTo>
                  <a:cubicBezTo>
                    <a:pt x="81600" y="8581"/>
                    <a:pt x="107892" y="0"/>
                    <a:pt x="135953" y="0"/>
                  </a:cubicBezTo>
                  <a:lnTo>
                    <a:pt x="135953" y="0"/>
                  </a:lnTo>
                  <a:cubicBezTo>
                    <a:pt x="154660" y="0"/>
                    <a:pt x="172595" y="3802"/>
                    <a:pt x="188883" y="10696"/>
                  </a:cubicBezTo>
                  <a:cubicBezTo>
                    <a:pt x="213304" y="21025"/>
                    <a:pt x="234024" y="38248"/>
                    <a:pt x="248685" y="59924"/>
                  </a:cubicBezTo>
                  <a:cubicBezTo>
                    <a:pt x="263346" y="81600"/>
                    <a:pt x="271927" y="107892"/>
                    <a:pt x="271927" y="135953"/>
                  </a:cubicBezTo>
                  <a:lnTo>
                    <a:pt x="271927" y="540092"/>
                  </a:lnTo>
                  <a:cubicBezTo>
                    <a:pt x="271927" y="540092"/>
                    <a:pt x="271927" y="841625"/>
                    <a:pt x="271927" y="841625"/>
                  </a:cubicBezTo>
                  <a:cubicBezTo>
                    <a:pt x="271927" y="855330"/>
                    <a:pt x="260824" y="866453"/>
                    <a:pt x="247099" y="866453"/>
                  </a:cubicBezTo>
                  <a:cubicBezTo>
                    <a:pt x="233373" y="866453"/>
                    <a:pt x="222271" y="855351"/>
                    <a:pt x="222271" y="841625"/>
                  </a:cubicBezTo>
                  <a:lnTo>
                    <a:pt x="222271" y="841625"/>
                  </a:lnTo>
                  <a:close/>
                </a:path>
              </a:pathLst>
            </a:custGeom>
            <a:grpFill/>
            <a:ln w="0"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001DE7B0-5D5C-4225-AF2B-4D01A1269211}"/>
                </a:ext>
              </a:extLst>
            </p:cNvPr>
            <p:cNvSpPr/>
            <p:nvPr/>
          </p:nvSpPr>
          <p:spPr>
            <a:xfrm>
              <a:off x="5760549" y="2006236"/>
              <a:ext cx="178288" cy="154436"/>
            </a:xfrm>
            <a:custGeom>
              <a:avLst/>
              <a:gdLst>
                <a:gd name="connsiteX0" fmla="*/ 20 w 178288"/>
                <a:gd name="connsiteY0" fmla="*/ 89144 h 154436"/>
                <a:gd name="connsiteX1" fmla="*/ 5307 w 178288"/>
                <a:gd name="connsiteY1" fmla="*/ 119422 h 154436"/>
                <a:gd name="connsiteX2" fmla="*/ 19907 w 178288"/>
                <a:gd name="connsiteY2" fmla="*/ 145246 h 154436"/>
                <a:gd name="connsiteX3" fmla="*/ 39184 w 178288"/>
                <a:gd name="connsiteY3" fmla="*/ 154437 h 154436"/>
                <a:gd name="connsiteX4" fmla="*/ 139125 w 178288"/>
                <a:gd name="connsiteY4" fmla="*/ 154437 h 154436"/>
                <a:gd name="connsiteX5" fmla="*/ 158402 w 178288"/>
                <a:gd name="connsiteY5" fmla="*/ 145246 h 154436"/>
                <a:gd name="connsiteX6" fmla="*/ 173002 w 178288"/>
                <a:gd name="connsiteY6" fmla="*/ 119422 h 154436"/>
                <a:gd name="connsiteX7" fmla="*/ 178289 w 178288"/>
                <a:gd name="connsiteY7" fmla="*/ 89144 h 154436"/>
                <a:gd name="connsiteX8" fmla="*/ 163058 w 178288"/>
                <a:gd name="connsiteY8" fmla="*/ 39285 h 154436"/>
                <a:gd name="connsiteX9" fmla="*/ 123854 w 178288"/>
                <a:gd name="connsiteY9" fmla="*/ 7015 h 154436"/>
                <a:gd name="connsiteX10" fmla="*/ 89144 w 178288"/>
                <a:gd name="connsiteY10" fmla="*/ 0 h 154436"/>
                <a:gd name="connsiteX11" fmla="*/ 39285 w 178288"/>
                <a:gd name="connsiteY11" fmla="*/ 15230 h 154436"/>
                <a:gd name="connsiteX12" fmla="*/ 7015 w 178288"/>
                <a:gd name="connsiteY12" fmla="*/ 54434 h 154436"/>
                <a:gd name="connsiteX13" fmla="*/ 0 w 178288"/>
                <a:gd name="connsiteY13" fmla="*/ 89144 h 154436"/>
                <a:gd name="connsiteX14" fmla="*/ 128653 w 178288"/>
                <a:gd name="connsiteY14" fmla="*/ 89144 h 154436"/>
                <a:gd name="connsiteX15" fmla="*/ 126315 w 178288"/>
                <a:gd name="connsiteY15" fmla="*/ 102544 h 154436"/>
                <a:gd name="connsiteX16" fmla="*/ 125400 w 178288"/>
                <a:gd name="connsiteY16" fmla="*/ 104781 h 154436"/>
                <a:gd name="connsiteX17" fmla="*/ 52909 w 178288"/>
                <a:gd name="connsiteY17" fmla="*/ 104781 h 154436"/>
                <a:gd name="connsiteX18" fmla="*/ 51994 w 178288"/>
                <a:gd name="connsiteY18" fmla="*/ 102544 h 154436"/>
                <a:gd name="connsiteX19" fmla="*/ 49656 w 178288"/>
                <a:gd name="connsiteY19" fmla="*/ 89144 h 154436"/>
                <a:gd name="connsiteX20" fmla="*/ 56386 w 178288"/>
                <a:gd name="connsiteY20" fmla="*/ 67082 h 154436"/>
                <a:gd name="connsiteX21" fmla="*/ 73792 w 178288"/>
                <a:gd name="connsiteY21" fmla="*/ 52746 h 154436"/>
                <a:gd name="connsiteX22" fmla="*/ 89165 w 178288"/>
                <a:gd name="connsiteY22" fmla="*/ 49656 h 154436"/>
                <a:gd name="connsiteX23" fmla="*/ 111227 w 178288"/>
                <a:gd name="connsiteY23" fmla="*/ 56386 h 154436"/>
                <a:gd name="connsiteX24" fmla="*/ 125563 w 178288"/>
                <a:gd name="connsiteY24" fmla="*/ 73792 h 154436"/>
                <a:gd name="connsiteX25" fmla="*/ 128653 w 178288"/>
                <a:gd name="connsiteY25" fmla="*/ 89165 h 15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8288" h="154436">
                  <a:moveTo>
                    <a:pt x="20" y="89144"/>
                  </a:moveTo>
                  <a:cubicBezTo>
                    <a:pt x="20" y="99718"/>
                    <a:pt x="1891" y="109946"/>
                    <a:pt x="5307" y="119422"/>
                  </a:cubicBezTo>
                  <a:cubicBezTo>
                    <a:pt x="8723" y="128897"/>
                    <a:pt x="13705" y="137600"/>
                    <a:pt x="19907" y="145246"/>
                  </a:cubicBezTo>
                  <a:cubicBezTo>
                    <a:pt x="24604" y="151041"/>
                    <a:pt x="31741" y="154437"/>
                    <a:pt x="39184" y="154437"/>
                  </a:cubicBezTo>
                  <a:lnTo>
                    <a:pt x="139125" y="154437"/>
                  </a:lnTo>
                  <a:cubicBezTo>
                    <a:pt x="146568" y="154437"/>
                    <a:pt x="153705" y="151041"/>
                    <a:pt x="158402" y="145246"/>
                  </a:cubicBezTo>
                  <a:cubicBezTo>
                    <a:pt x="164604" y="137600"/>
                    <a:pt x="169565" y="128897"/>
                    <a:pt x="173002" y="119422"/>
                  </a:cubicBezTo>
                  <a:cubicBezTo>
                    <a:pt x="176418" y="109946"/>
                    <a:pt x="178289" y="99718"/>
                    <a:pt x="178289" y="89144"/>
                  </a:cubicBezTo>
                  <a:cubicBezTo>
                    <a:pt x="178289" y="70762"/>
                    <a:pt x="172656" y="53478"/>
                    <a:pt x="163058" y="39285"/>
                  </a:cubicBezTo>
                  <a:cubicBezTo>
                    <a:pt x="153461" y="25072"/>
                    <a:pt x="139898" y="13807"/>
                    <a:pt x="123854" y="7015"/>
                  </a:cubicBezTo>
                  <a:cubicBezTo>
                    <a:pt x="113179" y="2501"/>
                    <a:pt x="101385" y="0"/>
                    <a:pt x="89144" y="0"/>
                  </a:cubicBezTo>
                  <a:cubicBezTo>
                    <a:pt x="70762" y="0"/>
                    <a:pt x="53478" y="5633"/>
                    <a:pt x="39285" y="15230"/>
                  </a:cubicBezTo>
                  <a:cubicBezTo>
                    <a:pt x="25072" y="24828"/>
                    <a:pt x="13807" y="38391"/>
                    <a:pt x="7015" y="54434"/>
                  </a:cubicBezTo>
                  <a:cubicBezTo>
                    <a:pt x="2501" y="65110"/>
                    <a:pt x="0" y="76903"/>
                    <a:pt x="0" y="89144"/>
                  </a:cubicBezTo>
                  <a:close/>
                  <a:moveTo>
                    <a:pt x="128653" y="89144"/>
                  </a:moveTo>
                  <a:cubicBezTo>
                    <a:pt x="128653" y="93903"/>
                    <a:pt x="127820" y="98376"/>
                    <a:pt x="126315" y="102544"/>
                  </a:cubicBezTo>
                  <a:cubicBezTo>
                    <a:pt x="126030" y="103297"/>
                    <a:pt x="125725" y="104049"/>
                    <a:pt x="125400" y="104781"/>
                  </a:cubicBezTo>
                  <a:lnTo>
                    <a:pt x="52909" y="104781"/>
                  </a:lnTo>
                  <a:cubicBezTo>
                    <a:pt x="52584" y="104049"/>
                    <a:pt x="52258" y="103297"/>
                    <a:pt x="51994" y="102544"/>
                  </a:cubicBezTo>
                  <a:cubicBezTo>
                    <a:pt x="50489" y="98376"/>
                    <a:pt x="49656" y="93903"/>
                    <a:pt x="49656" y="89144"/>
                  </a:cubicBezTo>
                  <a:cubicBezTo>
                    <a:pt x="49656" y="80868"/>
                    <a:pt x="52116" y="73406"/>
                    <a:pt x="56386" y="67082"/>
                  </a:cubicBezTo>
                  <a:cubicBezTo>
                    <a:pt x="60656" y="60758"/>
                    <a:pt x="66736" y="55715"/>
                    <a:pt x="73792" y="52746"/>
                  </a:cubicBezTo>
                  <a:cubicBezTo>
                    <a:pt x="78510" y="50754"/>
                    <a:pt x="83634" y="49656"/>
                    <a:pt x="89165" y="49656"/>
                  </a:cubicBezTo>
                  <a:cubicBezTo>
                    <a:pt x="97440" y="49656"/>
                    <a:pt x="104903" y="52116"/>
                    <a:pt x="111227" y="56386"/>
                  </a:cubicBezTo>
                  <a:cubicBezTo>
                    <a:pt x="117551" y="60656"/>
                    <a:pt x="122594" y="66736"/>
                    <a:pt x="125563" y="73792"/>
                  </a:cubicBezTo>
                  <a:cubicBezTo>
                    <a:pt x="127555" y="78510"/>
                    <a:pt x="128653" y="83634"/>
                    <a:pt x="128653" y="89165"/>
                  </a:cubicBezTo>
                  <a:close/>
                </a:path>
              </a:pathLst>
            </a:custGeom>
            <a:grpFill/>
            <a:ln w="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348F17FF-C19E-D930-1FA1-19915A9A23A9}"/>
                </a:ext>
              </a:extLst>
            </p:cNvPr>
            <p:cNvSpPr/>
            <p:nvPr/>
          </p:nvSpPr>
          <p:spPr>
            <a:xfrm>
              <a:off x="6031032" y="2326964"/>
              <a:ext cx="82108" cy="346207"/>
            </a:xfrm>
            <a:custGeom>
              <a:avLst/>
              <a:gdLst>
                <a:gd name="connsiteX0" fmla="*/ 82109 w 82108"/>
                <a:gd name="connsiteY0" fmla="*/ 305153 h 346207"/>
                <a:gd name="connsiteX1" fmla="*/ 82109 w 82108"/>
                <a:gd name="connsiteY1" fmla="*/ 41054 h 346207"/>
                <a:gd name="connsiteX2" fmla="*/ 41054 w 82108"/>
                <a:gd name="connsiteY2" fmla="*/ 0 h 346207"/>
                <a:gd name="connsiteX3" fmla="*/ 0 w 82108"/>
                <a:gd name="connsiteY3" fmla="*/ 41054 h 346207"/>
                <a:gd name="connsiteX4" fmla="*/ 0 w 82108"/>
                <a:gd name="connsiteY4" fmla="*/ 305153 h 346207"/>
                <a:gd name="connsiteX5" fmla="*/ 41054 w 82108"/>
                <a:gd name="connsiteY5" fmla="*/ 346207 h 346207"/>
                <a:gd name="connsiteX6" fmla="*/ 82109 w 82108"/>
                <a:gd name="connsiteY6" fmla="*/ 305153 h 34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08" h="346207">
                  <a:moveTo>
                    <a:pt x="82109" y="305153"/>
                  </a:moveTo>
                  <a:lnTo>
                    <a:pt x="82109" y="41054"/>
                  </a:lnTo>
                  <a:cubicBezTo>
                    <a:pt x="82109" y="18382"/>
                    <a:pt x="63727" y="0"/>
                    <a:pt x="41054" y="0"/>
                  </a:cubicBezTo>
                  <a:cubicBezTo>
                    <a:pt x="18382" y="0"/>
                    <a:pt x="0" y="18382"/>
                    <a:pt x="0" y="41054"/>
                  </a:cubicBezTo>
                  <a:lnTo>
                    <a:pt x="0" y="305153"/>
                  </a:lnTo>
                  <a:cubicBezTo>
                    <a:pt x="0" y="327825"/>
                    <a:pt x="18382" y="346207"/>
                    <a:pt x="41054" y="346207"/>
                  </a:cubicBezTo>
                  <a:cubicBezTo>
                    <a:pt x="63727" y="346207"/>
                    <a:pt x="82109" y="327825"/>
                    <a:pt x="82109" y="305153"/>
                  </a:cubicBezTo>
                </a:path>
              </a:pathLst>
            </a:custGeom>
            <a:grpFill/>
            <a:ln w="0" cap="flat">
              <a:noFill/>
              <a:prstDash val="solid"/>
              <a:miter/>
            </a:ln>
          </p:spPr>
          <p:txBody>
            <a:bodyPr rtlCol="0" anchor="ctr"/>
            <a:lstStyle/>
            <a:p>
              <a:endParaRPr lang="en-US"/>
            </a:p>
          </p:txBody>
        </p:sp>
      </p:grpSp>
      <p:sp>
        <p:nvSpPr>
          <p:cNvPr id="139" name="Freeform: Shape 138">
            <a:extLst>
              <a:ext uri="{FF2B5EF4-FFF2-40B4-BE49-F238E27FC236}">
                <a16:creationId xmlns:a16="http://schemas.microsoft.com/office/drawing/2014/main" id="{28B2A791-4BA3-5258-7E18-AA6697C5ADED}"/>
              </a:ext>
            </a:extLst>
          </p:cNvPr>
          <p:cNvSpPr/>
          <p:nvPr/>
        </p:nvSpPr>
        <p:spPr>
          <a:xfrm>
            <a:off x="5914984" y="3930745"/>
            <a:ext cx="536866" cy="731912"/>
          </a:xfrm>
          <a:custGeom>
            <a:avLst/>
            <a:gdLst>
              <a:gd name="connsiteX0" fmla="*/ 282665 w 536866"/>
              <a:gd name="connsiteY0" fmla="*/ 370 h 731912"/>
              <a:gd name="connsiteX1" fmla="*/ 376974 w 536866"/>
              <a:gd name="connsiteY1" fmla="*/ 25 h 731912"/>
              <a:gd name="connsiteX2" fmla="*/ 403063 w 536866"/>
              <a:gd name="connsiteY2" fmla="*/ 37541 h 731912"/>
              <a:gd name="connsiteX3" fmla="*/ 327766 w 536866"/>
              <a:gd name="connsiteY3" fmla="*/ 237445 h 731912"/>
              <a:gd name="connsiteX4" fmla="*/ 326404 w 536866"/>
              <a:gd name="connsiteY4" fmla="*/ 240983 h 731912"/>
              <a:gd name="connsiteX5" fmla="*/ 331914 w 536866"/>
              <a:gd name="connsiteY5" fmla="*/ 248506 h 731912"/>
              <a:gd name="connsiteX6" fmla="*/ 507621 w 536866"/>
              <a:gd name="connsiteY6" fmla="*/ 248283 h 731912"/>
              <a:gd name="connsiteX7" fmla="*/ 534421 w 536866"/>
              <a:gd name="connsiteY7" fmla="*/ 263025 h 731912"/>
              <a:gd name="connsiteX8" fmla="*/ 528056 w 536866"/>
              <a:gd name="connsiteY8" fmla="*/ 292997 h 731912"/>
              <a:gd name="connsiteX9" fmla="*/ 275284 w 536866"/>
              <a:gd name="connsiteY9" fmla="*/ 584180 h 731912"/>
              <a:gd name="connsiteX10" fmla="*/ 160193 w 536866"/>
              <a:gd name="connsiteY10" fmla="*/ 716921 h 731912"/>
              <a:gd name="connsiteX11" fmla="*/ 135142 w 536866"/>
              <a:gd name="connsiteY11" fmla="*/ 731907 h 731912"/>
              <a:gd name="connsiteX12" fmla="*/ 110945 w 536866"/>
              <a:gd name="connsiteY12" fmla="*/ 702179 h 731912"/>
              <a:gd name="connsiteX13" fmla="*/ 133413 w 536866"/>
              <a:gd name="connsiteY13" fmla="*/ 616166 h 731912"/>
              <a:gd name="connsiteX14" fmla="*/ 185997 w 536866"/>
              <a:gd name="connsiteY14" fmla="*/ 418621 h 731912"/>
              <a:gd name="connsiteX15" fmla="*/ 179226 w 536866"/>
              <a:gd name="connsiteY15" fmla="*/ 410365 h 731912"/>
              <a:gd name="connsiteX16" fmla="*/ 30910 w 536866"/>
              <a:gd name="connsiteY16" fmla="*/ 410447 h 731912"/>
              <a:gd name="connsiteX17" fmla="*/ 14561 w 536866"/>
              <a:gd name="connsiteY17" fmla="*/ 407681 h 731912"/>
              <a:gd name="connsiteX18" fmla="*/ 2564 w 536866"/>
              <a:gd name="connsiteY18" fmla="*/ 373662 h 731912"/>
              <a:gd name="connsiteX19" fmla="*/ 41870 w 536866"/>
              <a:gd name="connsiteY19" fmla="*/ 284640 h 731912"/>
              <a:gd name="connsiteX20" fmla="*/ 159563 w 536866"/>
              <a:gd name="connsiteY20" fmla="*/ 19118 h 731912"/>
              <a:gd name="connsiteX21" fmla="*/ 188336 w 536866"/>
              <a:gd name="connsiteY21" fmla="*/ 208 h 731912"/>
              <a:gd name="connsiteX22" fmla="*/ 282645 w 536866"/>
              <a:gd name="connsiteY22" fmla="*/ 350 h 731912"/>
              <a:gd name="connsiteX23" fmla="*/ 456379 w 536866"/>
              <a:gd name="connsiteY23" fmla="*/ 298223 h 731912"/>
              <a:gd name="connsiteX24" fmla="*/ 446130 w 536866"/>
              <a:gd name="connsiteY24" fmla="*/ 298223 h 731912"/>
              <a:gd name="connsiteX25" fmla="*/ 287891 w 536866"/>
              <a:gd name="connsiteY25" fmla="*/ 298142 h 731912"/>
              <a:gd name="connsiteX26" fmla="*/ 262352 w 536866"/>
              <a:gd name="connsiteY26" fmla="*/ 275917 h 731912"/>
              <a:gd name="connsiteX27" fmla="*/ 265341 w 536866"/>
              <a:gd name="connsiteY27" fmla="*/ 260422 h 731912"/>
              <a:gd name="connsiteX28" fmla="*/ 341248 w 536866"/>
              <a:gd name="connsiteY28" fmla="*/ 58282 h 731912"/>
              <a:gd name="connsiteX29" fmla="*/ 335249 w 536866"/>
              <a:gd name="connsiteY29" fmla="*/ 50128 h 731912"/>
              <a:gd name="connsiteX30" fmla="*/ 210479 w 536866"/>
              <a:gd name="connsiteY30" fmla="*/ 49945 h 731912"/>
              <a:gd name="connsiteX31" fmla="*/ 196937 w 536866"/>
              <a:gd name="connsiteY31" fmla="*/ 58790 h 731912"/>
              <a:gd name="connsiteX32" fmla="*/ 66982 w 536866"/>
              <a:gd name="connsiteY32" fmla="*/ 351376 h 731912"/>
              <a:gd name="connsiteX33" fmla="*/ 72249 w 536866"/>
              <a:gd name="connsiteY33" fmla="*/ 359652 h 731912"/>
              <a:gd name="connsiteX34" fmla="*/ 216031 w 536866"/>
              <a:gd name="connsiteY34" fmla="*/ 359673 h 731912"/>
              <a:gd name="connsiteX35" fmla="*/ 243807 w 536866"/>
              <a:gd name="connsiteY35" fmla="*/ 395155 h 731912"/>
              <a:gd name="connsiteX36" fmla="*/ 202773 w 536866"/>
              <a:gd name="connsiteY36" fmla="*/ 550995 h 731912"/>
              <a:gd name="connsiteX37" fmla="*/ 188478 w 536866"/>
              <a:gd name="connsiteY37" fmla="*/ 605572 h 731912"/>
              <a:gd name="connsiteX38" fmla="*/ 189719 w 536866"/>
              <a:gd name="connsiteY38" fmla="*/ 606080 h 731912"/>
              <a:gd name="connsiteX39" fmla="*/ 456359 w 536866"/>
              <a:gd name="connsiteY39" fmla="*/ 298243 h 73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6866" h="731912">
                <a:moveTo>
                  <a:pt x="282665" y="370"/>
                </a:moveTo>
                <a:cubicBezTo>
                  <a:pt x="314102" y="370"/>
                  <a:pt x="345579" y="1285"/>
                  <a:pt x="376974" y="25"/>
                </a:cubicBezTo>
                <a:cubicBezTo>
                  <a:pt x="396210" y="-748"/>
                  <a:pt x="411115" y="16658"/>
                  <a:pt x="403063" y="37541"/>
                </a:cubicBezTo>
                <a:cubicBezTo>
                  <a:pt x="377422" y="103972"/>
                  <a:pt x="352797" y="170790"/>
                  <a:pt x="327766" y="237445"/>
                </a:cubicBezTo>
                <a:cubicBezTo>
                  <a:pt x="327319" y="238624"/>
                  <a:pt x="326973" y="239864"/>
                  <a:pt x="326404" y="240983"/>
                </a:cubicBezTo>
                <a:cubicBezTo>
                  <a:pt x="323150" y="247266"/>
                  <a:pt x="325651" y="248527"/>
                  <a:pt x="331914" y="248506"/>
                </a:cubicBezTo>
                <a:cubicBezTo>
                  <a:pt x="390476" y="248323"/>
                  <a:pt x="449058" y="248547"/>
                  <a:pt x="507621" y="248283"/>
                </a:cubicBezTo>
                <a:cubicBezTo>
                  <a:pt x="519699" y="248222"/>
                  <a:pt x="529175" y="251841"/>
                  <a:pt x="534421" y="263025"/>
                </a:cubicBezTo>
                <a:cubicBezTo>
                  <a:pt x="539748" y="274371"/>
                  <a:pt x="535803" y="284071"/>
                  <a:pt x="528056" y="292997"/>
                </a:cubicBezTo>
                <a:cubicBezTo>
                  <a:pt x="443772" y="390031"/>
                  <a:pt x="359528" y="487106"/>
                  <a:pt x="275284" y="584180"/>
                </a:cubicBezTo>
                <a:cubicBezTo>
                  <a:pt x="236893" y="628407"/>
                  <a:pt x="198523" y="672654"/>
                  <a:pt x="160193" y="716921"/>
                </a:cubicBezTo>
                <a:cubicBezTo>
                  <a:pt x="153463" y="724689"/>
                  <a:pt x="146834" y="732151"/>
                  <a:pt x="135142" y="731907"/>
                </a:cubicBezTo>
                <a:cubicBezTo>
                  <a:pt x="119261" y="731561"/>
                  <a:pt x="107162" y="717673"/>
                  <a:pt x="110945" y="702179"/>
                </a:cubicBezTo>
                <a:cubicBezTo>
                  <a:pt x="117980" y="673406"/>
                  <a:pt x="125829" y="644796"/>
                  <a:pt x="133413" y="616166"/>
                </a:cubicBezTo>
                <a:cubicBezTo>
                  <a:pt x="150860" y="550304"/>
                  <a:pt x="168286" y="484422"/>
                  <a:pt x="185997" y="418621"/>
                </a:cubicBezTo>
                <a:cubicBezTo>
                  <a:pt x="187949" y="411402"/>
                  <a:pt x="185387" y="410365"/>
                  <a:pt x="179226" y="410365"/>
                </a:cubicBezTo>
                <a:cubicBezTo>
                  <a:pt x="129794" y="410487"/>
                  <a:pt x="80342" y="410406"/>
                  <a:pt x="30910" y="410447"/>
                </a:cubicBezTo>
                <a:cubicBezTo>
                  <a:pt x="25277" y="410447"/>
                  <a:pt x="19767" y="410060"/>
                  <a:pt x="14561" y="407681"/>
                </a:cubicBezTo>
                <a:cubicBezTo>
                  <a:pt x="1608" y="401744"/>
                  <a:pt x="-3556" y="387632"/>
                  <a:pt x="2564" y="373662"/>
                </a:cubicBezTo>
                <a:cubicBezTo>
                  <a:pt x="15558" y="343934"/>
                  <a:pt x="28714" y="314287"/>
                  <a:pt x="41870" y="284640"/>
                </a:cubicBezTo>
                <a:cubicBezTo>
                  <a:pt x="81114" y="196146"/>
                  <a:pt x="120501" y="107693"/>
                  <a:pt x="159563" y="19118"/>
                </a:cubicBezTo>
                <a:cubicBezTo>
                  <a:pt x="165277" y="6186"/>
                  <a:pt x="173980" y="4"/>
                  <a:pt x="188336" y="208"/>
                </a:cubicBezTo>
                <a:cubicBezTo>
                  <a:pt x="219772" y="655"/>
                  <a:pt x="251209" y="350"/>
                  <a:pt x="282645" y="350"/>
                </a:cubicBezTo>
                <a:close/>
                <a:moveTo>
                  <a:pt x="456379" y="298223"/>
                </a:moveTo>
                <a:cubicBezTo>
                  <a:pt x="451621" y="298223"/>
                  <a:pt x="448876" y="298223"/>
                  <a:pt x="446130" y="298223"/>
                </a:cubicBezTo>
                <a:cubicBezTo>
                  <a:pt x="393384" y="298223"/>
                  <a:pt x="340638" y="298264"/>
                  <a:pt x="287891" y="298142"/>
                </a:cubicBezTo>
                <a:cubicBezTo>
                  <a:pt x="274044" y="298121"/>
                  <a:pt x="264243" y="289337"/>
                  <a:pt x="262352" y="275917"/>
                </a:cubicBezTo>
                <a:cubicBezTo>
                  <a:pt x="261579" y="270406"/>
                  <a:pt x="263470" y="265404"/>
                  <a:pt x="265341" y="260422"/>
                </a:cubicBezTo>
                <a:cubicBezTo>
                  <a:pt x="290636" y="193035"/>
                  <a:pt x="315952" y="125648"/>
                  <a:pt x="341248" y="58282"/>
                </a:cubicBezTo>
                <a:cubicBezTo>
                  <a:pt x="344298" y="50168"/>
                  <a:pt x="344277" y="50128"/>
                  <a:pt x="335249" y="50128"/>
                </a:cubicBezTo>
                <a:cubicBezTo>
                  <a:pt x="293666" y="50128"/>
                  <a:pt x="252062" y="50311"/>
                  <a:pt x="210479" y="49945"/>
                </a:cubicBezTo>
                <a:cubicBezTo>
                  <a:pt x="203220" y="49884"/>
                  <a:pt x="199804" y="52303"/>
                  <a:pt x="196937" y="58790"/>
                </a:cubicBezTo>
                <a:cubicBezTo>
                  <a:pt x="153768" y="156373"/>
                  <a:pt x="110334" y="253854"/>
                  <a:pt x="66982" y="351376"/>
                </a:cubicBezTo>
                <a:cubicBezTo>
                  <a:pt x="63343" y="359550"/>
                  <a:pt x="63444" y="359632"/>
                  <a:pt x="72249" y="359652"/>
                </a:cubicBezTo>
                <a:cubicBezTo>
                  <a:pt x="120176" y="359652"/>
                  <a:pt x="168103" y="359612"/>
                  <a:pt x="216031" y="359673"/>
                </a:cubicBezTo>
                <a:cubicBezTo>
                  <a:pt x="238012" y="359693"/>
                  <a:pt x="249317" y="374049"/>
                  <a:pt x="243807" y="395155"/>
                </a:cubicBezTo>
                <a:cubicBezTo>
                  <a:pt x="230224" y="447129"/>
                  <a:pt x="216458" y="499042"/>
                  <a:pt x="202773" y="550995"/>
                </a:cubicBezTo>
                <a:cubicBezTo>
                  <a:pt x="197974" y="569174"/>
                  <a:pt x="193236" y="587373"/>
                  <a:pt x="188478" y="605572"/>
                </a:cubicBezTo>
                <a:cubicBezTo>
                  <a:pt x="188885" y="605735"/>
                  <a:pt x="189312" y="605917"/>
                  <a:pt x="189719" y="606080"/>
                </a:cubicBezTo>
                <a:cubicBezTo>
                  <a:pt x="278151" y="503983"/>
                  <a:pt x="366584" y="401886"/>
                  <a:pt x="456359" y="298243"/>
                </a:cubicBezTo>
                <a:close/>
              </a:path>
            </a:pathLst>
          </a:custGeom>
          <a:solidFill>
            <a:srgbClr val="7A1502"/>
          </a:solidFill>
          <a:ln w="0" cap="flat">
            <a:noFill/>
            <a:prstDash val="solid"/>
            <a:miter/>
          </a:ln>
        </p:spPr>
        <p:txBody>
          <a:bodyPr rtlCol="0" anchor="ctr"/>
          <a:lstStyle/>
          <a:p>
            <a:endParaRPr lang="en-US"/>
          </a:p>
        </p:txBody>
      </p:sp>
      <p:sp>
        <p:nvSpPr>
          <p:cNvPr id="107" name="TextBox 4">
            <a:extLst>
              <a:ext uri="{FF2B5EF4-FFF2-40B4-BE49-F238E27FC236}">
                <a16:creationId xmlns:a16="http://schemas.microsoft.com/office/drawing/2014/main" id="{6E85B6FE-D0ED-1166-4F72-5B599B1BCF43}"/>
              </a:ext>
            </a:extLst>
          </p:cNvPr>
          <p:cNvSpPr txBox="1">
            <a:spLocks noChangeArrowheads="1"/>
          </p:cNvSpPr>
          <p:nvPr/>
        </p:nvSpPr>
        <p:spPr bwMode="auto">
          <a:xfrm>
            <a:off x="8152332" y="2804550"/>
            <a:ext cx="14510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rtl="1" eaLnBrk="1" hangingPunct="1"/>
            <a:r>
              <a:rPr lang="ar-SA" altLang="en-US" b="1" dirty="0">
                <a:solidFill>
                  <a:srgbClr val="B69E60"/>
                </a:solidFill>
                <a:latin typeface="TheSans" panose="020B0503040302020203" pitchFamily="34" charset="-78"/>
                <a:ea typeface="GE Dinar One" panose="020A0503020102020204" pitchFamily="18" charset="-78"/>
                <a:cs typeface="TheSans" panose="020B0503040302020203" pitchFamily="34" charset="-78"/>
              </a:rPr>
              <a:t>طرق ممهدة</a:t>
            </a:r>
            <a:endParaRPr lang="en-US" altLang="en-US" b="1" dirty="0">
              <a:solidFill>
                <a:srgbClr val="B69E60"/>
              </a:solidFill>
              <a:latin typeface="TheSans" panose="020B0503040302020203" pitchFamily="34" charset="-78"/>
              <a:ea typeface="GE Dinar One" panose="020A0503020102020204" pitchFamily="18" charset="-78"/>
              <a:cs typeface="TheSans" panose="020B0503040302020203" pitchFamily="34" charset="-78"/>
            </a:endParaRPr>
          </a:p>
        </p:txBody>
      </p:sp>
      <p:sp>
        <p:nvSpPr>
          <p:cNvPr id="108" name="TextBox 4">
            <a:extLst>
              <a:ext uri="{FF2B5EF4-FFF2-40B4-BE49-F238E27FC236}">
                <a16:creationId xmlns:a16="http://schemas.microsoft.com/office/drawing/2014/main" id="{0E95C81C-3724-C686-6372-F92D3447779D}"/>
              </a:ext>
            </a:extLst>
          </p:cNvPr>
          <p:cNvSpPr txBox="1">
            <a:spLocks noChangeArrowheads="1"/>
          </p:cNvSpPr>
          <p:nvPr/>
        </p:nvSpPr>
        <p:spPr bwMode="auto">
          <a:xfrm>
            <a:off x="5600512" y="2804550"/>
            <a:ext cx="9909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rtl="1" eaLnBrk="1" hangingPunct="1"/>
            <a:r>
              <a:rPr lang="ar-SA" altLang="en-US" b="1" dirty="0">
                <a:solidFill>
                  <a:srgbClr val="B69E60"/>
                </a:solidFill>
                <a:latin typeface="TheSans" panose="020B0503040302020203" pitchFamily="34" charset="-78"/>
                <a:ea typeface="GE Dinar One" panose="020A0503020102020204" pitchFamily="18" charset="-78"/>
                <a:cs typeface="TheSans" panose="020B0503040302020203" pitchFamily="34" charset="-78"/>
              </a:rPr>
              <a:t>إنـــــــــــــــارة</a:t>
            </a:r>
            <a:endParaRPr lang="en-US" altLang="en-US" b="1" dirty="0">
              <a:solidFill>
                <a:srgbClr val="B69E60"/>
              </a:solidFill>
              <a:latin typeface="TheSans" panose="020B0503040302020203" pitchFamily="34" charset="-78"/>
              <a:ea typeface="GE Dinar One" panose="020A0503020102020204" pitchFamily="18" charset="-78"/>
              <a:cs typeface="TheSans" panose="020B0503040302020203" pitchFamily="34" charset="-78"/>
            </a:endParaRPr>
          </a:p>
        </p:txBody>
      </p:sp>
      <p:sp>
        <p:nvSpPr>
          <p:cNvPr id="109" name="TextBox 4">
            <a:extLst>
              <a:ext uri="{FF2B5EF4-FFF2-40B4-BE49-F238E27FC236}">
                <a16:creationId xmlns:a16="http://schemas.microsoft.com/office/drawing/2014/main" id="{0B12F6D5-8A62-F70D-C894-839DDCF5BA63}"/>
              </a:ext>
            </a:extLst>
          </p:cNvPr>
          <p:cNvSpPr txBox="1">
            <a:spLocks noChangeArrowheads="1"/>
          </p:cNvSpPr>
          <p:nvPr/>
        </p:nvSpPr>
        <p:spPr bwMode="auto">
          <a:xfrm>
            <a:off x="3050350" y="2804550"/>
            <a:ext cx="933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rtl="1" eaLnBrk="1" hangingPunct="1"/>
            <a:r>
              <a:rPr lang="ar-SA" altLang="en-US" b="1" dirty="0">
                <a:solidFill>
                  <a:srgbClr val="B69E60"/>
                </a:solidFill>
                <a:latin typeface="TheSans" panose="020B0503040302020203" pitchFamily="34" charset="-78"/>
                <a:ea typeface="GE Dinar One" panose="020A0503020102020204" pitchFamily="18" charset="-78"/>
                <a:cs typeface="TheSans" panose="020B0503040302020203" pitchFamily="34" charset="-78"/>
              </a:rPr>
              <a:t>هــــــــاتف</a:t>
            </a:r>
            <a:endParaRPr lang="en-US" altLang="en-US" b="1" dirty="0">
              <a:solidFill>
                <a:srgbClr val="B69E60"/>
              </a:solidFill>
              <a:latin typeface="TheSans" panose="020B0503040302020203" pitchFamily="34" charset="-78"/>
              <a:ea typeface="GE Dinar One" panose="020A0503020102020204" pitchFamily="18" charset="-78"/>
              <a:cs typeface="TheSans" panose="020B0503040302020203" pitchFamily="34" charset="-78"/>
            </a:endParaRPr>
          </a:p>
        </p:txBody>
      </p:sp>
      <p:sp>
        <p:nvSpPr>
          <p:cNvPr id="110" name="TextBox 4">
            <a:extLst>
              <a:ext uri="{FF2B5EF4-FFF2-40B4-BE49-F238E27FC236}">
                <a16:creationId xmlns:a16="http://schemas.microsoft.com/office/drawing/2014/main" id="{0DBB1D54-CDCD-4C10-BA14-E0B84955E826}"/>
              </a:ext>
            </a:extLst>
          </p:cNvPr>
          <p:cNvSpPr txBox="1">
            <a:spLocks noChangeArrowheads="1"/>
          </p:cNvSpPr>
          <p:nvPr/>
        </p:nvSpPr>
        <p:spPr bwMode="auto">
          <a:xfrm>
            <a:off x="8470529" y="4863054"/>
            <a:ext cx="8146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rtl="1" eaLnBrk="1" hangingPunct="1"/>
            <a:r>
              <a:rPr lang="ar-SA" altLang="en-US" b="1" dirty="0">
                <a:solidFill>
                  <a:srgbClr val="B69E60"/>
                </a:solidFill>
                <a:latin typeface="TheSans" panose="020B0503040302020203" pitchFamily="34" charset="-78"/>
                <a:ea typeface="GE Dinar One" panose="020A0503020102020204" pitchFamily="18" charset="-78"/>
                <a:cs typeface="TheSans" panose="020B0503040302020203" pitchFamily="34" charset="-78"/>
              </a:rPr>
              <a:t>ميـــــــاه</a:t>
            </a:r>
            <a:endParaRPr lang="en-US" altLang="en-US" b="1" dirty="0">
              <a:solidFill>
                <a:srgbClr val="B69E60"/>
              </a:solidFill>
              <a:latin typeface="TheSans" panose="020B0503040302020203" pitchFamily="34" charset="-78"/>
              <a:ea typeface="GE Dinar One" panose="020A0503020102020204" pitchFamily="18" charset="-78"/>
              <a:cs typeface="TheSans" panose="020B0503040302020203" pitchFamily="34" charset="-78"/>
            </a:endParaRPr>
          </a:p>
        </p:txBody>
      </p:sp>
      <p:sp>
        <p:nvSpPr>
          <p:cNvPr id="111" name="TextBox 4">
            <a:extLst>
              <a:ext uri="{FF2B5EF4-FFF2-40B4-BE49-F238E27FC236}">
                <a16:creationId xmlns:a16="http://schemas.microsoft.com/office/drawing/2014/main" id="{3FE769EE-EE38-7561-8232-775D242ED66E}"/>
              </a:ext>
            </a:extLst>
          </p:cNvPr>
          <p:cNvSpPr txBox="1">
            <a:spLocks noChangeArrowheads="1"/>
          </p:cNvSpPr>
          <p:nvPr/>
        </p:nvSpPr>
        <p:spPr bwMode="auto">
          <a:xfrm>
            <a:off x="5616542" y="4863054"/>
            <a:ext cx="9589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rtl="1" eaLnBrk="1" hangingPunct="1"/>
            <a:r>
              <a:rPr lang="ar-SA" altLang="en-US" b="1" dirty="0">
                <a:solidFill>
                  <a:srgbClr val="B69E60"/>
                </a:solidFill>
                <a:latin typeface="TheSans" panose="020B0503040302020203" pitchFamily="34" charset="-78"/>
                <a:ea typeface="GE Dinar One" panose="020A0503020102020204" pitchFamily="18" charset="-78"/>
                <a:cs typeface="TheSans" panose="020B0503040302020203" pitchFamily="34" charset="-78"/>
              </a:rPr>
              <a:t>كهــــــرباء</a:t>
            </a:r>
            <a:endParaRPr lang="en-US" altLang="en-US" b="1" dirty="0">
              <a:solidFill>
                <a:srgbClr val="B69E60"/>
              </a:solidFill>
              <a:latin typeface="TheSans" panose="020B0503040302020203" pitchFamily="34" charset="-78"/>
              <a:ea typeface="GE Dinar One" panose="020A0503020102020204" pitchFamily="18" charset="-78"/>
              <a:cs typeface="TheSans" panose="020B0503040302020203" pitchFamily="34" charset="-78"/>
            </a:endParaRPr>
          </a:p>
        </p:txBody>
      </p:sp>
      <p:sp>
        <p:nvSpPr>
          <p:cNvPr id="112" name="TextBox 4">
            <a:extLst>
              <a:ext uri="{FF2B5EF4-FFF2-40B4-BE49-F238E27FC236}">
                <a16:creationId xmlns:a16="http://schemas.microsoft.com/office/drawing/2014/main" id="{0810B2D8-B091-222E-922C-260093E4AB1E}"/>
              </a:ext>
            </a:extLst>
          </p:cNvPr>
          <p:cNvSpPr txBox="1">
            <a:spLocks noChangeArrowheads="1"/>
          </p:cNvSpPr>
          <p:nvPr/>
        </p:nvSpPr>
        <p:spPr bwMode="auto">
          <a:xfrm>
            <a:off x="2895662" y="4863054"/>
            <a:ext cx="1242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rtl="1" eaLnBrk="1" hangingPunct="1"/>
            <a:r>
              <a:rPr lang="ar-SA" altLang="en-US" b="1" dirty="0">
                <a:solidFill>
                  <a:srgbClr val="B69E60"/>
                </a:solidFill>
                <a:latin typeface="TheSans" panose="020B0503040302020203" pitchFamily="34" charset="-78"/>
                <a:ea typeface="GE Dinar One" panose="020A0503020102020204" pitchFamily="18" charset="-78"/>
                <a:cs typeface="TheSans" panose="020B0503040302020203" pitchFamily="34" charset="-78"/>
              </a:rPr>
              <a:t>صرف صحي</a:t>
            </a:r>
            <a:endParaRPr lang="en-US" altLang="en-US" b="1" dirty="0">
              <a:solidFill>
                <a:srgbClr val="B69E60"/>
              </a:solidFill>
              <a:latin typeface="TheSans" panose="020B0503040302020203" pitchFamily="34" charset="-78"/>
              <a:ea typeface="GE Dinar One" panose="020A0503020102020204" pitchFamily="18" charset="-78"/>
              <a:cs typeface="TheSans" panose="020B0503040302020203" pitchFamily="34" charset="-78"/>
            </a:endParaRPr>
          </a:p>
        </p:txBody>
      </p:sp>
    </p:spTree>
    <p:extLst>
      <p:ext uri="{BB962C8B-B14F-4D97-AF65-F5344CB8AC3E}">
        <p14:creationId xmlns:p14="http://schemas.microsoft.com/office/powerpoint/2010/main" val="65979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AC561A-08EC-42DE-74BF-C3400A7D3277}"/>
              </a:ext>
            </a:extLst>
          </p:cNvPr>
          <p:cNvSpPr>
            <a:spLocks noGrp="1"/>
          </p:cNvSpPr>
          <p:nvPr>
            <p:ph type="sldNum" sz="quarter" idx="4294967295"/>
          </p:nvPr>
        </p:nvSpPr>
        <p:spPr>
          <a:xfrm>
            <a:off x="0" y="6407150"/>
            <a:ext cx="431800" cy="338138"/>
          </a:xfrm>
        </p:spPr>
        <p:txBody>
          <a:bodyPr/>
          <a:lstStyle/>
          <a:p>
            <a:pPr algn="ctr"/>
            <a:fld id="{C099C628-873F-49F9-82DA-EF0CBB03A312}" type="slidenum">
              <a:rPr lang="en-US" smtClean="0"/>
              <a:pPr algn="ctr"/>
              <a:t>7</a:t>
            </a:fld>
            <a:endParaRPr lang="en-US" dirty="0"/>
          </a:p>
        </p:txBody>
      </p:sp>
      <p:pic>
        <p:nvPicPr>
          <p:cNvPr id="4" name="Picture 3">
            <a:extLst>
              <a:ext uri="{FF2B5EF4-FFF2-40B4-BE49-F238E27FC236}">
                <a16:creationId xmlns:a16="http://schemas.microsoft.com/office/drawing/2014/main" id="{3FF0089C-3EB6-4D26-C394-483215278BF9}"/>
              </a:ext>
            </a:extLst>
          </p:cNvPr>
          <p:cNvPicPr>
            <a:picLocks noChangeAspect="1"/>
          </p:cNvPicPr>
          <p:nvPr/>
        </p:nvPicPr>
        <p:blipFill>
          <a:blip r:embed="rId2"/>
          <a:stretch>
            <a:fillRect/>
          </a:stretch>
        </p:blipFill>
        <p:spPr>
          <a:xfrm>
            <a:off x="499165" y="529378"/>
            <a:ext cx="11188363" cy="5818256"/>
          </a:xfrm>
          <a:prstGeom prst="rect">
            <a:avLst/>
          </a:prstGeom>
        </p:spPr>
      </p:pic>
      <p:sp>
        <p:nvSpPr>
          <p:cNvPr id="5" name="TextBox 4">
            <a:extLst>
              <a:ext uri="{FF2B5EF4-FFF2-40B4-BE49-F238E27FC236}">
                <a16:creationId xmlns:a16="http://schemas.microsoft.com/office/drawing/2014/main" id="{2858ECF8-D699-3B87-D4C8-E5A6FD80DF3F}"/>
              </a:ext>
            </a:extLst>
          </p:cNvPr>
          <p:cNvSpPr txBox="1"/>
          <p:nvPr/>
        </p:nvSpPr>
        <p:spPr>
          <a:xfrm>
            <a:off x="499166" y="1017428"/>
            <a:ext cx="2575338" cy="338554"/>
          </a:xfrm>
          <a:prstGeom prst="rect">
            <a:avLst/>
          </a:prstGeom>
          <a:solidFill>
            <a:srgbClr val="7A1502"/>
          </a:solidFill>
        </p:spPr>
        <p:txBody>
          <a:bodyPr wrap="square" rtlCol="0">
            <a:spAutoFit/>
          </a:bodyPr>
          <a:lstStyle/>
          <a:p>
            <a:pPr algn="ctr" rtl="1"/>
            <a:r>
              <a:rPr lang="ar-SA" sz="1600" b="1" dirty="0">
                <a:solidFill>
                  <a:schemeClr val="bg1"/>
                </a:solidFill>
                <a:latin typeface="TheSans" panose="020B0503040302020203" pitchFamily="34" charset="-78"/>
                <a:ea typeface="GE Dinar One" panose="020A0503020102020204" pitchFamily="18" charset="-78"/>
                <a:cs typeface="TheSans" panose="020B0503040302020203" pitchFamily="34" charset="-78"/>
              </a:rPr>
              <a:t>صور أرض المشروع</a:t>
            </a:r>
            <a:endParaRPr lang="en-US" sz="1600" b="1" dirty="0">
              <a:solidFill>
                <a:schemeClr val="bg1"/>
              </a:solidFill>
              <a:latin typeface="TheSans" panose="020B0503040302020203" pitchFamily="34" charset="-78"/>
              <a:ea typeface="GE Dinar One" panose="020A0503020102020204" pitchFamily="18" charset="-78"/>
              <a:cs typeface="TheSans" panose="020B0503040302020203" pitchFamily="34" charset="-78"/>
            </a:endParaRPr>
          </a:p>
        </p:txBody>
      </p:sp>
    </p:spTree>
    <p:extLst>
      <p:ext uri="{BB962C8B-B14F-4D97-AF65-F5344CB8AC3E}">
        <p14:creationId xmlns:p14="http://schemas.microsoft.com/office/powerpoint/2010/main" val="2445431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1BAC0F-729B-3C3C-2870-C530D4098CC0}"/>
              </a:ext>
            </a:extLst>
          </p:cNvPr>
          <p:cNvPicPr>
            <a:picLocks noChangeAspect="1"/>
          </p:cNvPicPr>
          <p:nvPr/>
        </p:nvPicPr>
        <p:blipFill rotWithShape="1">
          <a:blip r:embed="rId2"/>
          <a:srcRect l="384"/>
          <a:stretch/>
        </p:blipFill>
        <p:spPr>
          <a:xfrm>
            <a:off x="499166" y="510363"/>
            <a:ext cx="11188364" cy="5837271"/>
          </a:xfrm>
          <a:prstGeom prst="rect">
            <a:avLst/>
          </a:prstGeom>
        </p:spPr>
      </p:pic>
      <p:sp>
        <p:nvSpPr>
          <p:cNvPr id="5" name="TextBox 4">
            <a:extLst>
              <a:ext uri="{FF2B5EF4-FFF2-40B4-BE49-F238E27FC236}">
                <a16:creationId xmlns:a16="http://schemas.microsoft.com/office/drawing/2014/main" id="{F1041501-F6EE-B86D-E7EA-937756761A86}"/>
              </a:ext>
            </a:extLst>
          </p:cNvPr>
          <p:cNvSpPr txBox="1"/>
          <p:nvPr/>
        </p:nvSpPr>
        <p:spPr>
          <a:xfrm>
            <a:off x="499166" y="1017428"/>
            <a:ext cx="2575338" cy="338554"/>
          </a:xfrm>
          <a:prstGeom prst="rect">
            <a:avLst/>
          </a:prstGeom>
          <a:solidFill>
            <a:srgbClr val="7A1502"/>
          </a:solidFill>
        </p:spPr>
        <p:txBody>
          <a:bodyPr wrap="square" rtlCol="0">
            <a:spAutoFit/>
          </a:bodyPr>
          <a:lstStyle/>
          <a:p>
            <a:pPr algn="ctr" rtl="1"/>
            <a:r>
              <a:rPr lang="ar-SA" sz="1600" b="1" dirty="0">
                <a:solidFill>
                  <a:schemeClr val="bg1"/>
                </a:solidFill>
                <a:latin typeface="TheSans" panose="020B0503040302020203" pitchFamily="34" charset="-78"/>
                <a:ea typeface="GE Dinar One" panose="020A0503020102020204" pitchFamily="18" charset="-78"/>
                <a:cs typeface="TheSans" panose="020B0503040302020203" pitchFamily="34" charset="-78"/>
              </a:rPr>
              <a:t>صور أرض المشروع</a:t>
            </a:r>
            <a:endParaRPr lang="en-US" sz="1600" b="1" dirty="0">
              <a:solidFill>
                <a:schemeClr val="bg1"/>
              </a:solidFill>
              <a:latin typeface="TheSans" panose="020B0503040302020203" pitchFamily="34" charset="-78"/>
              <a:ea typeface="GE Dinar One" panose="020A0503020102020204" pitchFamily="18" charset="-78"/>
              <a:cs typeface="TheSans" panose="020B0503040302020203" pitchFamily="34" charset="-78"/>
            </a:endParaRPr>
          </a:p>
        </p:txBody>
      </p:sp>
    </p:spTree>
    <p:extLst>
      <p:ext uri="{BB962C8B-B14F-4D97-AF65-F5344CB8AC3E}">
        <p14:creationId xmlns:p14="http://schemas.microsoft.com/office/powerpoint/2010/main" val="4001548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0BD2CC8-4847-F95C-7A6A-13CB629A00E0}"/>
              </a:ext>
            </a:extLst>
          </p:cNvPr>
          <p:cNvSpPr txBox="1"/>
          <p:nvPr/>
        </p:nvSpPr>
        <p:spPr>
          <a:xfrm>
            <a:off x="9808813" y="396265"/>
            <a:ext cx="1835759" cy="461665"/>
          </a:xfrm>
          <a:prstGeom prst="rect">
            <a:avLst/>
          </a:prstGeom>
          <a:noFill/>
        </p:spPr>
        <p:txBody>
          <a:bodyPr wrap="none" rtlCol="0">
            <a:spAutoFit/>
          </a:bodyPr>
          <a:lstStyle/>
          <a:p>
            <a:pPr algn="r" rtl="1"/>
            <a:r>
              <a:rPr lang="ar-SA"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rPr>
              <a:t>بلوك رقم | 2</a:t>
            </a:r>
            <a:endParaRPr lang="en-US" sz="2400" b="1" dirty="0">
              <a:solidFill>
                <a:srgbClr val="7A1502"/>
              </a:solidFill>
              <a:latin typeface="TheSans" panose="020B0503040302020203" pitchFamily="34" charset="-78"/>
              <a:ea typeface="GE Dinar One" panose="020A0503020102020204" pitchFamily="18" charset="-78"/>
              <a:cs typeface="TheSans" panose="020B0503040302020203" pitchFamily="34" charset="-78"/>
            </a:endParaRPr>
          </a:p>
        </p:txBody>
      </p:sp>
      <p:pic>
        <p:nvPicPr>
          <p:cNvPr id="4" name="Picture 3">
            <a:extLst>
              <a:ext uri="{FF2B5EF4-FFF2-40B4-BE49-F238E27FC236}">
                <a16:creationId xmlns:a16="http://schemas.microsoft.com/office/drawing/2014/main" id="{46168C52-C573-3877-5879-EB135E86C3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60643" y="1596654"/>
            <a:ext cx="2830875" cy="3654197"/>
          </a:xfrm>
          <a:prstGeom prst="rect">
            <a:avLst/>
          </a:prstGeom>
        </p:spPr>
      </p:pic>
      <p:graphicFrame>
        <p:nvGraphicFramePr>
          <p:cNvPr id="2" name="Table 1">
            <a:extLst>
              <a:ext uri="{FF2B5EF4-FFF2-40B4-BE49-F238E27FC236}">
                <a16:creationId xmlns:a16="http://schemas.microsoft.com/office/drawing/2014/main" id="{81FB4016-6E76-6726-5EB0-0890846E70B9}"/>
              </a:ext>
            </a:extLst>
          </p:cNvPr>
          <p:cNvGraphicFramePr>
            <a:graphicFrameLocks noGrp="1"/>
          </p:cNvGraphicFramePr>
          <p:nvPr>
            <p:extLst>
              <p:ext uri="{D42A27DB-BD31-4B8C-83A1-F6EECF244321}">
                <p14:modId xmlns:p14="http://schemas.microsoft.com/office/powerpoint/2010/main" val="113766729"/>
              </p:ext>
            </p:extLst>
          </p:nvPr>
        </p:nvGraphicFramePr>
        <p:xfrm>
          <a:off x="5187727" y="1596653"/>
          <a:ext cx="6388017" cy="3654196"/>
        </p:xfrm>
        <a:graphic>
          <a:graphicData uri="http://schemas.openxmlformats.org/drawingml/2006/table">
            <a:tbl>
              <a:tblPr>
                <a:tableStyleId>{5C22544A-7EE6-4342-B048-85BDC9FD1C3A}</a:tableStyleId>
              </a:tblPr>
              <a:tblGrid>
                <a:gridCol w="1474158">
                  <a:extLst>
                    <a:ext uri="{9D8B030D-6E8A-4147-A177-3AD203B41FA5}">
                      <a16:colId xmlns:a16="http://schemas.microsoft.com/office/drawing/2014/main" val="2092628453"/>
                    </a:ext>
                  </a:extLst>
                </a:gridCol>
                <a:gridCol w="1474158">
                  <a:extLst>
                    <a:ext uri="{9D8B030D-6E8A-4147-A177-3AD203B41FA5}">
                      <a16:colId xmlns:a16="http://schemas.microsoft.com/office/drawing/2014/main" val="4096678564"/>
                    </a:ext>
                  </a:extLst>
                </a:gridCol>
                <a:gridCol w="1474158">
                  <a:extLst>
                    <a:ext uri="{9D8B030D-6E8A-4147-A177-3AD203B41FA5}">
                      <a16:colId xmlns:a16="http://schemas.microsoft.com/office/drawing/2014/main" val="2500686461"/>
                    </a:ext>
                  </a:extLst>
                </a:gridCol>
                <a:gridCol w="1965543">
                  <a:extLst>
                    <a:ext uri="{9D8B030D-6E8A-4147-A177-3AD203B41FA5}">
                      <a16:colId xmlns:a16="http://schemas.microsoft.com/office/drawing/2014/main" val="1242925209"/>
                    </a:ext>
                  </a:extLst>
                </a:gridCol>
              </a:tblGrid>
              <a:tr h="312429">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النوع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a:solidFill>
                            <a:schemeClr val="bg1"/>
                          </a:solidFill>
                          <a:effectLst/>
                          <a:latin typeface="TheSans" panose="020B0503040302020203" pitchFamily="34" charset="-78"/>
                          <a:cs typeface="TheSans" panose="020B0503040302020203" pitchFamily="34" charset="-78"/>
                        </a:rPr>
                        <a:t>رقم البلوك</a:t>
                      </a:r>
                      <a:endParaRPr lang="ar-SA" sz="1100" b="1" i="0" u="none" strike="noStrike">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رقم القطعة</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tc>
                  <a:txBody>
                    <a:bodyPr/>
                    <a:lstStyle/>
                    <a:p>
                      <a:pPr algn="ctr" rtl="1" fontAlgn="ctr"/>
                      <a:r>
                        <a:rPr lang="ar-SA" sz="1100" b="1" u="none" strike="noStrike" dirty="0">
                          <a:solidFill>
                            <a:schemeClr val="bg1"/>
                          </a:solidFill>
                          <a:effectLst/>
                          <a:latin typeface="TheSans" panose="020B0503040302020203" pitchFamily="34" charset="-78"/>
                          <a:cs typeface="TheSans" panose="020B0503040302020203" pitchFamily="34" charset="-78"/>
                        </a:rPr>
                        <a:t>المساحة القابلة للبيع</a:t>
                      </a:r>
                      <a:endParaRPr lang="ar-SA" sz="1100" b="1" i="0" u="none" strike="noStrike" dirty="0">
                        <a:solidFill>
                          <a:schemeClr val="bg1"/>
                        </a:solidFill>
                        <a:effectLst/>
                        <a:latin typeface="TheSans" panose="020B0503040302020203" pitchFamily="34" charset="-78"/>
                        <a:cs typeface="TheSans" panose="020B0503040302020203" pitchFamily="34" charset="-78"/>
                      </a:endParaRPr>
                    </a:p>
                  </a:txBody>
                  <a:tcPr marL="4763" marR="4763" marT="4763" marB="0" anchor="ctr">
                    <a:lnL w="3175" cap="flat" cmpd="sng" algn="ctr">
                      <a:solidFill>
                        <a:srgbClr val="702224"/>
                      </a:solidFill>
                      <a:prstDash val="solid"/>
                      <a:round/>
                      <a:headEnd type="none" w="med" len="med"/>
                      <a:tailEnd type="none" w="med" len="med"/>
                    </a:lnL>
                    <a:lnR w="3175" cap="flat" cmpd="sng" algn="ctr">
                      <a:solidFill>
                        <a:srgbClr val="702224"/>
                      </a:solidFill>
                      <a:prstDash val="solid"/>
                      <a:round/>
                      <a:headEnd type="none" w="med" len="med"/>
                      <a:tailEnd type="none" w="med" len="med"/>
                    </a:lnR>
                    <a:lnT w="3175" cap="flat" cmpd="sng" algn="ctr">
                      <a:solidFill>
                        <a:srgbClr val="702224"/>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rgbClr val="7A1502"/>
                    </a:solidFill>
                  </a:tcPr>
                </a:tc>
                <a:extLst>
                  <a:ext uri="{0D108BD9-81ED-4DB2-BD59-A6C34878D82A}">
                    <a16:rowId xmlns:a16="http://schemas.microsoft.com/office/drawing/2014/main" val="444739189"/>
                  </a:ext>
                </a:extLst>
              </a:tr>
              <a:tr h="30379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569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1804.86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1550791486"/>
                  </a:ext>
                </a:extLst>
              </a:tr>
              <a:tr h="30379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570</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1267.49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293034440"/>
                  </a:ext>
                </a:extLst>
              </a:tr>
              <a:tr h="30379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a:solidFill>
                            <a:srgbClr val="7A1502"/>
                          </a:solidFill>
                          <a:effectLst/>
                          <a:latin typeface="TheSans" panose="020B0503040302020203" pitchFamily="34" charset="-78"/>
                          <a:ea typeface="+mn-ea"/>
                          <a:cs typeface="TheSans" panose="020B0503040302020203" pitchFamily="34" charset="-78"/>
                        </a:rPr>
                        <a:t>571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873.51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96553550"/>
                  </a:ext>
                </a:extLst>
              </a:tr>
              <a:tr h="30379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572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873.58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4193697231"/>
                  </a:ext>
                </a:extLst>
              </a:tr>
              <a:tr h="30379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573</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873.65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806598083"/>
                  </a:ext>
                </a:extLst>
              </a:tr>
              <a:tr h="30379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574</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1015.49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703882403"/>
                  </a:ext>
                </a:extLst>
              </a:tr>
              <a:tr h="30379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575</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835.11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81349608"/>
                  </a:ext>
                </a:extLst>
              </a:tr>
              <a:tr h="30379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576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1145.51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955859740"/>
                  </a:ext>
                </a:extLst>
              </a:tr>
              <a:tr h="30379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577</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1391.01</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596448102"/>
                  </a:ext>
                </a:extLst>
              </a:tr>
              <a:tr h="30379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578</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962.16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2153309692"/>
                  </a:ext>
                </a:extLst>
              </a:tr>
              <a:tr h="303797">
                <a:tc>
                  <a:txBody>
                    <a:bodyPr/>
                    <a:lstStyle/>
                    <a:p>
                      <a:pPr marL="0" algn="ctr" defTabSz="914400" rtl="0" eaLnBrk="1" fontAlgn="b" latinLnBrk="0" hangingPunct="1"/>
                      <a:r>
                        <a:rPr lang="en-US" sz="1100" u="none" strike="noStrike" kern="1200">
                          <a:solidFill>
                            <a:srgbClr val="7A1502"/>
                          </a:solidFill>
                          <a:effectLst/>
                          <a:latin typeface="TheSans" panose="020B0503040302020203" pitchFamily="34" charset="-78"/>
                          <a:ea typeface="+mn-ea"/>
                          <a:cs typeface="TheSans" panose="020B0503040302020203" pitchFamily="34" charset="-78"/>
                        </a:rPr>
                        <a:t>Residential</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a:solidFill>
                            <a:srgbClr val="7A1502"/>
                          </a:solidFill>
                          <a:effectLst/>
                          <a:latin typeface="TheSans" panose="020B0503040302020203" pitchFamily="34" charset="-78"/>
                          <a:ea typeface="+mn-ea"/>
                          <a:cs typeface="TheSans" panose="020B0503040302020203" pitchFamily="34" charset="-78"/>
                        </a:rPr>
                        <a:t>2</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579</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TV" sz="1100" u="none" strike="noStrike" kern="1200" dirty="0">
                          <a:solidFill>
                            <a:srgbClr val="7A1502"/>
                          </a:solidFill>
                          <a:effectLst/>
                          <a:latin typeface="TheSans" panose="020B0503040302020203" pitchFamily="34" charset="-78"/>
                          <a:ea typeface="+mn-ea"/>
                          <a:cs typeface="TheSans" panose="020B0503040302020203" pitchFamily="34" charset="-78"/>
                        </a:rPr>
                        <a:t>962.16</a:t>
                      </a:r>
                    </a:p>
                  </a:txBody>
                  <a:tcPr marL="0" marR="0" marT="0" marB="0" anchor="ctr">
                    <a:lnL w="3175" cap="flat" cmpd="sng" algn="ctr">
                      <a:solidFill>
                        <a:srgbClr val="7A1502"/>
                      </a:solidFill>
                      <a:prstDash val="solid"/>
                      <a:round/>
                      <a:headEnd type="none" w="med" len="med"/>
                      <a:tailEnd type="none" w="med" len="med"/>
                    </a:lnL>
                    <a:lnR w="3175" cap="flat" cmpd="sng" algn="ctr">
                      <a:solidFill>
                        <a:srgbClr val="7A1502"/>
                      </a:solidFill>
                      <a:prstDash val="solid"/>
                      <a:round/>
                      <a:headEnd type="none" w="med" len="med"/>
                      <a:tailEnd type="none" w="med" len="med"/>
                    </a:lnR>
                    <a:lnT w="3175" cap="flat" cmpd="sng" algn="ctr">
                      <a:solidFill>
                        <a:srgbClr val="7A1502"/>
                      </a:solidFill>
                      <a:prstDash val="solid"/>
                      <a:round/>
                      <a:headEnd type="none" w="med" len="med"/>
                      <a:tailEnd type="none" w="med" len="med"/>
                    </a:lnT>
                    <a:lnB w="3175" cap="flat" cmpd="sng" algn="ctr">
                      <a:solidFill>
                        <a:srgbClr val="7A1502"/>
                      </a:solidFill>
                      <a:prstDash val="solid"/>
                      <a:round/>
                      <a:headEnd type="none" w="med" len="med"/>
                      <a:tailEnd type="none" w="med" len="med"/>
                    </a:lnB>
                    <a:solidFill>
                      <a:schemeClr val="bg1"/>
                    </a:solidFill>
                  </a:tcPr>
                </a:tc>
                <a:extLst>
                  <a:ext uri="{0D108BD9-81ED-4DB2-BD59-A6C34878D82A}">
                    <a16:rowId xmlns:a16="http://schemas.microsoft.com/office/drawing/2014/main" val="3630220856"/>
                  </a:ext>
                </a:extLst>
              </a:tr>
            </a:tbl>
          </a:graphicData>
        </a:graphic>
      </p:graphicFrame>
      <p:sp>
        <p:nvSpPr>
          <p:cNvPr id="3" name="Slide Number Placeholder 2">
            <a:extLst>
              <a:ext uri="{FF2B5EF4-FFF2-40B4-BE49-F238E27FC236}">
                <a16:creationId xmlns:a16="http://schemas.microsoft.com/office/drawing/2014/main" id="{3D837A5F-56C3-5D47-1631-9F09DE88276E}"/>
              </a:ext>
            </a:extLst>
          </p:cNvPr>
          <p:cNvSpPr>
            <a:spLocks noGrp="1"/>
          </p:cNvSpPr>
          <p:nvPr>
            <p:ph type="sldNum" sz="quarter" idx="12"/>
          </p:nvPr>
        </p:nvSpPr>
        <p:spPr/>
        <p:txBody>
          <a:bodyPr/>
          <a:lstStyle/>
          <a:p>
            <a:pPr algn="ctr"/>
            <a:fld id="{C099C628-873F-49F9-82DA-EF0CBB03A312}" type="slidenum">
              <a:rPr lang="en-US" smtClean="0"/>
              <a:pPr algn="ctr"/>
              <a:t>9</a:t>
            </a:fld>
            <a:endParaRPr lang="en-US" dirty="0"/>
          </a:p>
        </p:txBody>
      </p:sp>
      <p:sp>
        <p:nvSpPr>
          <p:cNvPr id="5" name="TextBox 4">
            <a:extLst>
              <a:ext uri="{FF2B5EF4-FFF2-40B4-BE49-F238E27FC236}">
                <a16:creationId xmlns:a16="http://schemas.microsoft.com/office/drawing/2014/main" id="{93CF377F-EFC2-4780-E26E-76DA8A907411}"/>
              </a:ext>
            </a:extLst>
          </p:cNvPr>
          <p:cNvSpPr txBox="1"/>
          <p:nvPr/>
        </p:nvSpPr>
        <p:spPr>
          <a:xfrm>
            <a:off x="623249" y="5461531"/>
            <a:ext cx="3630303" cy="307777"/>
          </a:xfrm>
          <a:prstGeom prst="rect">
            <a:avLst/>
          </a:prstGeom>
          <a:noFill/>
        </p:spPr>
        <p:txBody>
          <a:bodyPr wrap="square">
            <a:spAutoFit/>
          </a:bodyPr>
          <a:lstStyle/>
          <a:p>
            <a:pPr algn="ctr" rtl="1" fontAlgn="ctr"/>
            <a:r>
              <a:rPr lang="ar-SA" sz="1400" b="1" dirty="0">
                <a:solidFill>
                  <a:srgbClr val="7A1502"/>
                </a:solidFill>
                <a:latin typeface="TheSans" panose="020B0503040302020203" pitchFamily="34" charset="-78"/>
                <a:cs typeface="TheSans" panose="020B0503040302020203" pitchFamily="34" charset="-78"/>
              </a:rPr>
              <a:t>إجمالي المساحة القابلة للبيع = 12,004.53</a:t>
            </a:r>
            <a:endParaRPr lang="en-TV" sz="1400" b="1" dirty="0">
              <a:solidFill>
                <a:srgbClr val="7A1502"/>
              </a:solidFill>
              <a:latin typeface="TheSans" panose="020B0503040302020203" pitchFamily="34" charset="-78"/>
              <a:cs typeface="TheSans" panose="020B0503040302020203" pitchFamily="34" charset="-78"/>
            </a:endParaRPr>
          </a:p>
        </p:txBody>
      </p:sp>
    </p:spTree>
    <p:extLst>
      <p:ext uri="{BB962C8B-B14F-4D97-AF65-F5344CB8AC3E}">
        <p14:creationId xmlns:p14="http://schemas.microsoft.com/office/powerpoint/2010/main" val="4182160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2622</TotalTime>
  <Words>3695</Words>
  <Application>Microsoft Office PowerPoint</Application>
  <PresentationFormat>Widescreen</PresentationFormat>
  <Paragraphs>2927</Paragraphs>
  <Slides>57</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57</vt:i4>
      </vt:variant>
    </vt:vector>
  </HeadingPairs>
  <TitlesOfParts>
    <vt:vector size="63" baseType="lpstr">
      <vt:lpstr>Arial</vt:lpstr>
      <vt:lpstr>Calibri</vt:lpstr>
      <vt:lpstr>Calibri Light</vt:lpstr>
      <vt:lpstr>TheSans</vt:lpstr>
      <vt:lpstr>TheSans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Mohamed Eissa</dc:creator>
  <cp:lastModifiedBy>Mohamed Eissa</cp:lastModifiedBy>
  <cp:revision>85</cp:revision>
  <dcterms:created xsi:type="dcterms:W3CDTF">2023-06-18T11:28:32Z</dcterms:created>
  <dcterms:modified xsi:type="dcterms:W3CDTF">2024-02-14T11:16:24Z</dcterms:modified>
</cp:coreProperties>
</file>